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256" r:id="rId6"/>
    <p:sldId id="257" r:id="rId7"/>
    <p:sldId id="259" r:id="rId8"/>
    <p:sldId id="258" r:id="rId9"/>
    <p:sldId id="270" r:id="rId10"/>
    <p:sldId id="271" r:id="rId11"/>
    <p:sldId id="272" r:id="rId12"/>
    <p:sldId id="267" r:id="rId13"/>
    <p:sldId id="269" r:id="rId14"/>
    <p:sldId id="260" r:id="rId15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6" pos="1057" userDrawn="1">
          <p15:clr>
            <a:srgbClr val="A4A3A4"/>
          </p15:clr>
        </p15:guide>
        <p15:guide id="7" pos="29" userDrawn="1">
          <p15:clr>
            <a:srgbClr val="A4A3A4"/>
          </p15:clr>
        </p15:guide>
        <p15:guide id="8" pos="1028" userDrawn="1">
          <p15:clr>
            <a:srgbClr val="A4A3A4"/>
          </p15:clr>
        </p15:guide>
        <p15:guide id="9" pos="7651" userDrawn="1">
          <p15:clr>
            <a:srgbClr val="A4A3A4"/>
          </p15:clr>
        </p15:guide>
        <p15:guide id="10" pos="7287" userDrawn="1">
          <p15:clr>
            <a:srgbClr val="A4A3A4"/>
          </p15:clr>
        </p15:guide>
        <p15:guide id="11" pos="4264" userDrawn="1">
          <p15:clr>
            <a:srgbClr val="A4A3A4"/>
          </p15:clr>
        </p15:guide>
        <p15:guide id="12" pos="40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FFFF"/>
    <a:srgbClr val="FAEB00"/>
    <a:srgbClr val="FFE600"/>
    <a:srgbClr val="D22846"/>
    <a:srgbClr val="D22850"/>
    <a:srgbClr val="D24119"/>
    <a:srgbClr val="32BEC8"/>
    <a:srgbClr val="73BEC3"/>
    <a:srgbClr val="783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llemlayout 1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110" autoAdjust="0"/>
  </p:normalViewPr>
  <p:slideViewPr>
    <p:cSldViewPr snapToObjects="1" showGuides="1">
      <p:cViewPr varScale="1">
        <p:scale>
          <a:sx n="79" d="100"/>
          <a:sy n="79" d="100"/>
        </p:scale>
        <p:origin x="408" y="48"/>
      </p:cViewPr>
      <p:guideLst>
        <p:guide orient="horz" pos="96"/>
        <p:guide orient="horz" pos="4020"/>
        <p:guide orient="horz" pos="4224"/>
        <p:guide orient="horz" pos="981"/>
        <p:guide orient="horz" pos="3566"/>
        <p:guide pos="1057"/>
        <p:guide pos="29"/>
        <p:guide pos="1028"/>
        <p:guide pos="7651"/>
        <p:guide pos="7287"/>
        <p:guide pos="4264"/>
        <p:guide pos="40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92" d="100"/>
          <a:sy n="92" d="100"/>
        </p:scale>
        <p:origin x="3744" y="7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7126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240" y="0"/>
            <a:ext cx="2949786" cy="497126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r">
              <a:defRPr sz="1200"/>
            </a:lvl1pPr>
          </a:lstStyle>
          <a:p>
            <a:fld id="{36370692-10CC-4453-84F1-D3DF520CB118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386"/>
            <a:ext cx="2949787" cy="49712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240" y="9445386"/>
            <a:ext cx="2949786" cy="49712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r">
              <a:defRPr sz="1200"/>
            </a:lvl1pPr>
          </a:lstStyle>
          <a:p>
            <a:fld id="{AB1DF043-C5BF-4337-B704-3D77EA38FA0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132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r">
              <a:defRPr sz="1200"/>
            </a:lvl1pPr>
          </a:lstStyle>
          <a:p>
            <a:fld id="{643A2CEC-2A3A-434F-ABA8-5C843245CF7E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19" rIns="91440" bIns="45719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19" rIns="91440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r">
              <a:defRPr sz="1200"/>
            </a:lvl1pPr>
          </a:lstStyle>
          <a:p>
            <a:fld id="{962C4458-214A-4EE1-BB7B-00EA9FD3640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8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525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746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Forslag: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 forældrene læse og komme med deres synspunkter - se video på næste slide og spørg om forældrenes mening- brug slide 4 som opsamling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2664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862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938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313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Evt</a:t>
            </a:r>
            <a:r>
              <a:rPr lang="da-DK" dirty="0"/>
              <a:t> eksempler på hvad denne motoriske træning indebære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803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0744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091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345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srgbClr val="3CC3FA"/>
              </a:solidFill>
            </a:endParaRPr>
          </a:p>
        </p:txBody>
      </p:sp>
      <p:sp>
        <p:nvSpPr>
          <p:cNvPr id="48" name="Baggrundsbillede">
            <a:extLst>
              <a:ext uri="{FF2B5EF4-FFF2-40B4-BE49-F238E27FC236}">
                <a16:creationId xmlns:a16="http://schemas.microsoft.com/office/drawing/2014/main" id="{8F805CFA-25F2-4EA6-8615-F42B224773BF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0" y="0"/>
            <a:ext cx="12196800" cy="6860025"/>
          </a:xfrm>
          <a:custGeom>
            <a:avLst/>
            <a:gdLst>
              <a:gd name="connsiteX0" fmla="*/ 12191999 w 12193200"/>
              <a:gd name="connsiteY0" fmla="*/ 1947600 h 6858000"/>
              <a:gd name="connsiteX1" fmla="*/ 8127042 w 12193200"/>
              <a:gd name="connsiteY1" fmla="*/ 2917600 h 6858000"/>
              <a:gd name="connsiteX2" fmla="*/ 12191999 w 12193200"/>
              <a:gd name="connsiteY2" fmla="*/ 3887600 h 6858000"/>
              <a:gd name="connsiteX3" fmla="*/ 12191999 w 12193200"/>
              <a:gd name="connsiteY3" fmla="*/ 19476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2191999" y="1947600"/>
                </a:moveTo>
                <a:lnTo>
                  <a:pt x="8127042" y="2917600"/>
                </a:lnTo>
                <a:cubicBezTo>
                  <a:pt x="12191999" y="3887600"/>
                  <a:pt x="12191999" y="3887600"/>
                  <a:pt x="12191999" y="3887600"/>
                </a:cubicBezTo>
                <a:cubicBezTo>
                  <a:pt x="12191999" y="1947600"/>
                  <a:pt x="12191999" y="1947600"/>
                  <a:pt x="12191999" y="194760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3462" t="-3587" r="-3659" b="-3534"/>
            </a:stretch>
          </a:blipFill>
        </p:spPr>
        <p:txBody>
          <a:bodyPr wrap="square" lIns="0" tIns="720000" anchor="t">
            <a:noAutofit/>
          </a:bodyPr>
          <a:lstStyle>
            <a:lvl1pPr algn="ctr">
              <a:spcAft>
                <a:spcPts val="0"/>
              </a:spcAft>
              <a:defRPr sz="1600" i="0" u="none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Skift billede: Klik her, vælg ”indsæt” i topmenu, vælg ”billeder”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2435318-97B1-4FAF-9DF8-207AC371EAD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0" y="0"/>
            <a:ext cx="12202431" cy="57943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719DD3D7-0D07-44E8-A723-C902EFC9BEC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0800000">
            <a:off x="0" y="5760000"/>
            <a:ext cx="12240000" cy="111795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8AF900B3-C7A6-4A1A-9D6D-5609C5FC8F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-6308" y="982678"/>
            <a:ext cx="12235410" cy="5845776"/>
          </a:xfrm>
          <a:custGeom>
            <a:avLst/>
            <a:gdLst>
              <a:gd name="connsiteX0" fmla="*/ 0 w 12235410"/>
              <a:gd name="connsiteY0" fmla="*/ 0 h 5845776"/>
              <a:gd name="connsiteX1" fmla="*/ 11057223 w 12235410"/>
              <a:gd name="connsiteY1" fmla="*/ 2629199 h 5845776"/>
              <a:gd name="connsiteX2" fmla="*/ 12235410 w 12235410"/>
              <a:gd name="connsiteY2" fmla="*/ 2914949 h 5845776"/>
              <a:gd name="connsiteX3" fmla="*/ 7553162 w 12235410"/>
              <a:gd name="connsiteY3" fmla="*/ 4050012 h 5845776"/>
              <a:gd name="connsiteX4" fmla="*/ 0 w 12235410"/>
              <a:gd name="connsiteY4" fmla="*/ 5845776 h 584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5410" h="5845776">
                <a:moveTo>
                  <a:pt x="0" y="0"/>
                </a:moveTo>
                <a:lnTo>
                  <a:pt x="11057223" y="2629199"/>
                </a:lnTo>
                <a:lnTo>
                  <a:pt x="12235410" y="2914949"/>
                </a:lnTo>
                <a:lnTo>
                  <a:pt x="7553162" y="4050012"/>
                </a:lnTo>
                <a:lnTo>
                  <a:pt x="0" y="584577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9F04F1-84B0-430C-9E0C-F7FDD17390F4}"/>
              </a:ext>
            </a:extLst>
          </p:cNvPr>
          <p:cNvSpPr txBox="1"/>
          <p:nvPr userDrawn="1"/>
        </p:nvSpPr>
        <p:spPr>
          <a:xfrm>
            <a:off x="12208557" y="836335"/>
            <a:ext cx="21554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Skift billede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Klik på teksten til venstre for pilen (Skift billede)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i topmenu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Billeder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Find det ønskede billede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4BB851-DD64-4EA2-8AE4-FF41F6A25061}"/>
              </a:ext>
            </a:extLst>
          </p:cNvPr>
          <p:cNvCxnSpPr/>
          <p:nvPr userDrawn="1"/>
        </p:nvCxnSpPr>
        <p:spPr>
          <a:xfrm flipH="1">
            <a:off x="12242689" y="789688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8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496888" y="1700213"/>
            <a:ext cx="11160125" cy="44196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1840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 userDrawn="1"/>
        </p:nvSpPr>
        <p:spPr>
          <a:xfrm>
            <a:off x="357908" y="836712"/>
            <a:ext cx="1001525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7200" dirty="0">
                <a:solidFill>
                  <a:srgbClr val="3CC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  <p:sp>
        <p:nvSpPr>
          <p:cNvPr id="12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2160000"/>
            <a:ext cx="5220000" cy="3960440"/>
          </a:xfrm>
        </p:spPr>
        <p:txBody>
          <a:bodyPr/>
          <a:lstStyle>
            <a:lvl1pPr>
              <a:defRPr sz="3600" baseline="0"/>
            </a:lvl1pPr>
            <a:lvl2pPr>
              <a:spcBef>
                <a:spcPts val="400"/>
              </a:spcBef>
              <a:spcAft>
                <a:spcPts val="300"/>
              </a:spcAft>
              <a:defRPr sz="2000" b="0" baseline="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noProof="0" dirty="0"/>
              <a:t>Klik for at tilføje tekst  </a:t>
            </a:r>
          </a:p>
        </p:txBody>
      </p:sp>
    </p:spTree>
    <p:extLst>
      <p:ext uri="{BB962C8B-B14F-4D97-AF65-F5344CB8AC3E}">
        <p14:creationId xmlns:p14="http://schemas.microsoft.com/office/powerpoint/2010/main" val="196721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_Billede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3060000"/>
            <a:ext cx="11160000" cy="5760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3960000"/>
            <a:ext cx="11160000" cy="216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2896EF-16E8-4787-8453-3EA02DDB342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12192000" cy="2700000"/>
          </a:xfrm>
          <a:custGeom>
            <a:avLst/>
            <a:gdLst>
              <a:gd name="connsiteX0" fmla="*/ 0 w 12192000"/>
              <a:gd name="connsiteY0" fmla="*/ 0 h 2700000"/>
              <a:gd name="connsiteX1" fmla="*/ 12192000 w 12192000"/>
              <a:gd name="connsiteY1" fmla="*/ 0 h 2700000"/>
              <a:gd name="connsiteX2" fmla="*/ 12192000 w 12192000"/>
              <a:gd name="connsiteY2" fmla="*/ 477781 h 2700000"/>
              <a:gd name="connsiteX3" fmla="*/ 10429352 w 12192000"/>
              <a:gd name="connsiteY3" fmla="*/ 898230 h 2700000"/>
              <a:gd name="connsiteX4" fmla="*/ 10231503 w 12192000"/>
              <a:gd name="connsiteY4" fmla="*/ 946261 h 2700000"/>
              <a:gd name="connsiteX5" fmla="*/ 11017617 w 12192000"/>
              <a:gd name="connsiteY5" fmla="*/ 1137574 h 2700000"/>
              <a:gd name="connsiteX6" fmla="*/ 12062367 w 12192000"/>
              <a:gd name="connsiteY6" fmla="*/ 1387001 h 2700000"/>
              <a:gd name="connsiteX7" fmla="*/ 12192000 w 12192000"/>
              <a:gd name="connsiteY7" fmla="*/ 1417950 h 2700000"/>
              <a:gd name="connsiteX8" fmla="*/ 12192000 w 12192000"/>
              <a:gd name="connsiteY8" fmla="*/ 2700000 h 2700000"/>
              <a:gd name="connsiteX9" fmla="*/ 0 w 12192000"/>
              <a:gd name="connsiteY9" fmla="*/ 270000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700000">
                <a:moveTo>
                  <a:pt x="0" y="0"/>
                </a:moveTo>
                <a:lnTo>
                  <a:pt x="12192000" y="0"/>
                </a:lnTo>
                <a:lnTo>
                  <a:pt x="12192000" y="477781"/>
                </a:lnTo>
                <a:lnTo>
                  <a:pt x="10429352" y="898230"/>
                </a:lnTo>
                <a:cubicBezTo>
                  <a:pt x="10429352" y="898230"/>
                  <a:pt x="10429352" y="898230"/>
                  <a:pt x="10231503" y="946261"/>
                </a:cubicBezTo>
                <a:cubicBezTo>
                  <a:pt x="10231503" y="946261"/>
                  <a:pt x="10231503" y="946261"/>
                  <a:pt x="11017617" y="1137574"/>
                </a:cubicBezTo>
                <a:cubicBezTo>
                  <a:pt x="11017617" y="1137574"/>
                  <a:pt x="11017617" y="1137574"/>
                  <a:pt x="12062367" y="1387001"/>
                </a:cubicBezTo>
                <a:lnTo>
                  <a:pt x="12192000" y="1417950"/>
                </a:lnTo>
                <a:lnTo>
                  <a:pt x="12192000" y="2700000"/>
                </a:lnTo>
                <a:lnTo>
                  <a:pt x="0" y="2700000"/>
                </a:lnTo>
                <a:close/>
              </a:path>
            </a:pathLst>
          </a:custGeom>
        </p:spPr>
        <p:txBody>
          <a:bodyPr wrap="square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noProof="0" dirty="0"/>
              <a:t>Klik på ikonet for at indsætte et billede</a:t>
            </a:r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7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 hidden="1"/>
          <p:cNvSpPr>
            <a:spLocks noGrp="1"/>
          </p:cNvSpPr>
          <p:nvPr>
            <p:ph type="sldNum" sz="quarter" idx="18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440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5">
            <a:extLst>
              <a:ext uri="{FF2B5EF4-FFF2-40B4-BE49-F238E27FC236}">
                <a16:creationId xmlns:a16="http://schemas.microsoft.com/office/drawing/2014/main" id="{8BDDF88C-2CFD-419A-AC2E-1313136C1A6D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854000"/>
            <a:ext cx="4100326" cy="2008520"/>
          </a:xfrm>
          <a:custGeom>
            <a:avLst/>
            <a:gdLst>
              <a:gd name="connsiteX0" fmla="*/ 4100326 w 4100326"/>
              <a:gd name="connsiteY0" fmla="*/ 0 h 2008520"/>
              <a:gd name="connsiteX1" fmla="*/ 4100326 w 4100326"/>
              <a:gd name="connsiteY1" fmla="*/ 2008520 h 2008520"/>
              <a:gd name="connsiteX2" fmla="*/ 0 w 4100326"/>
              <a:gd name="connsiteY2" fmla="*/ 1004260 h 200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0326" h="2008520">
                <a:moveTo>
                  <a:pt x="4100326" y="0"/>
                </a:moveTo>
                <a:lnTo>
                  <a:pt x="4100326" y="2008520"/>
                </a:lnTo>
                <a:lnTo>
                  <a:pt x="0" y="100426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37" name="Freeform: Shape 39">
            <a:extLst>
              <a:ext uri="{FF2B5EF4-FFF2-40B4-BE49-F238E27FC236}">
                <a16:creationId xmlns:a16="http://schemas.microsoft.com/office/drawing/2014/main" id="{DB924A7C-A263-4A94-B398-CBD7C5C53E9A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-360000" y="782261"/>
            <a:ext cx="12558724" cy="6093296"/>
          </a:xfrm>
          <a:custGeom>
            <a:avLst/>
            <a:gdLst>
              <a:gd name="connsiteX0" fmla="*/ 0 w 12200920"/>
              <a:gd name="connsiteY0" fmla="*/ 0 h 5919695"/>
              <a:gd name="connsiteX1" fmla="*/ 12200920 w 12200920"/>
              <a:gd name="connsiteY1" fmla="*/ 2987818 h 5919695"/>
              <a:gd name="connsiteX2" fmla="*/ 230261 w 12200920"/>
              <a:gd name="connsiteY2" fmla="*/ 5919695 h 5919695"/>
              <a:gd name="connsiteX3" fmla="*/ 151288 w 12200920"/>
              <a:gd name="connsiteY3" fmla="*/ 5919695 h 5919695"/>
              <a:gd name="connsiteX4" fmla="*/ 12120759 w 12200920"/>
              <a:gd name="connsiteY4" fmla="*/ 2987818 h 5919695"/>
              <a:gd name="connsiteX5" fmla="*/ 0 w 12200920"/>
              <a:gd name="connsiteY5" fmla="*/ 18884 h 591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0920" h="5919695">
                <a:moveTo>
                  <a:pt x="0" y="0"/>
                </a:moveTo>
                <a:lnTo>
                  <a:pt x="12200920" y="2987818"/>
                </a:lnTo>
                <a:lnTo>
                  <a:pt x="230261" y="5919695"/>
                </a:lnTo>
                <a:lnTo>
                  <a:pt x="151288" y="5919695"/>
                </a:lnTo>
                <a:lnTo>
                  <a:pt x="12120759" y="2987818"/>
                </a:lnTo>
                <a:lnTo>
                  <a:pt x="0" y="18884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28BA3-2870-4D12-8202-8528B0F6F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34888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888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30" name="Text Placeholder 197">
            <a:extLst>
              <a:ext uri="{FF2B5EF4-FFF2-40B4-BE49-F238E27FC236}">
                <a16:creationId xmlns:a16="http://schemas.microsoft.com/office/drawing/2014/main" id="{0E2E2E4F-D49F-4356-9688-3AD6CB15D5A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13A901F-1096-47C9-A203-656042A5689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51A112F-240D-43F1-A514-1C46B6A682D1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DC05250-4CB0-4949-930D-3AD5C7E6FA9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77F8FD4E-F549-47D2-9A64-7BA3F98C096D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30A8E322-6E0A-4758-89D7-8AEA71CC4FB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1F210E39-5764-4FDA-A89B-DF47260440FE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3A1B4BB8-C244-4DAC-B1C6-9070B13190AA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5" name="Footer Placeholder 4" hidden="1"/>
          <p:cNvSpPr>
            <a:spLocks noGrp="1"/>
          </p:cNvSpPr>
          <p:nvPr userDrawn="1">
            <p:ph type="ftr" sz="quarter" idx="11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75" name="Freeform: Shape 74" hidden="1">
            <a:extLst>
              <a:ext uri="{FF2B5EF4-FFF2-40B4-BE49-F238E27FC236}">
                <a16:creationId xmlns:a16="http://schemas.microsoft.com/office/drawing/2014/main" id="{960547B2-B2E9-4C7C-A704-6472B06F4740}"/>
              </a:ext>
            </a:extLst>
          </p:cNvPr>
          <p:cNvSpPr>
            <a:spLocks/>
          </p:cNvSpPr>
          <p:nvPr userDrawn="1"/>
        </p:nvSpPr>
        <p:spPr bwMode="auto">
          <a:xfrm>
            <a:off x="-111587" y="912695"/>
            <a:ext cx="12303587" cy="6026957"/>
          </a:xfrm>
          <a:custGeom>
            <a:avLst/>
            <a:gdLst>
              <a:gd name="connsiteX0" fmla="*/ 0 w 12303587"/>
              <a:gd name="connsiteY0" fmla="*/ 0 h 6026957"/>
              <a:gd name="connsiteX1" fmla="*/ 12303587 w 12303587"/>
              <a:gd name="connsiteY1" fmla="*/ 3012722 h 6026957"/>
              <a:gd name="connsiteX2" fmla="*/ 0 w 12303587"/>
              <a:gd name="connsiteY2" fmla="*/ 6026957 h 602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03587" h="6026957">
                <a:moveTo>
                  <a:pt x="0" y="0"/>
                </a:moveTo>
                <a:lnTo>
                  <a:pt x="12303587" y="3012722"/>
                </a:lnTo>
                <a:lnTo>
                  <a:pt x="0" y="6026957"/>
                </a:lnTo>
                <a:close/>
              </a:path>
            </a:pathLst>
          </a:custGeom>
          <a:noFill/>
          <a:ln w="20638" cap="flat">
            <a:solidFill>
              <a:srgbClr val="E5341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40999A-F7F6-43D1-8EA5-5BC5FBCCF24A}"/>
              </a:ext>
            </a:extLst>
          </p:cNvPr>
          <p:cNvGrpSpPr/>
          <p:nvPr userDrawn="1"/>
        </p:nvGrpSpPr>
        <p:grpSpPr>
          <a:xfrm>
            <a:off x="10637266" y="2240426"/>
            <a:ext cx="1312972" cy="1205035"/>
            <a:chOff x="5253038" y="-6626226"/>
            <a:chExt cx="3997325" cy="3668713"/>
          </a:xfrm>
        </p:grpSpPr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50ACD9D0-D176-4589-B052-1B5050A9F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0ADED9BD-8B8B-4545-8791-7D6AA4BA60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58DF82D6-3209-4E50-957F-E4C521ED6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09616419-28BF-4A2C-8215-B9C2C233DE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FC136CE3-4090-4A96-ABF7-ABAF7996C6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7B3CB738-A78C-465E-B91D-2DFCDAFBC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BD76D96E-AB46-4DBB-8B72-975102FC39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67015704-B4B9-411C-851B-9AED351D4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18990BE1-7384-4A50-9C8B-5F1E7788D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7AB1646A-A393-4F88-B065-5E8BAC9BF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6ACE70B6-489D-4B09-90E3-15F1D9C82E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35F56330-103D-4504-B617-409883E46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5B5F776A-C613-49F3-A143-FEF241FB57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CB6D28F5-1DCE-4216-9F37-DF6071CA0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3" name="Rectangle 5">
            <a:extLst>
              <a:ext uri="{FF2B5EF4-FFF2-40B4-BE49-F238E27FC236}">
                <a16:creationId xmlns:a16="http://schemas.microsoft.com/office/drawing/2014/main" id="{C7626943-A0A7-4A55-BB95-4030684000F4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F6C8C5-13A3-4F08-BD45-91956CE77771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4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lede 3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144" b="43912"/>
          <a:stretch/>
        </p:blipFill>
        <p:spPr>
          <a:xfrm>
            <a:off x="-105926" y="-80782"/>
            <a:ext cx="12327793" cy="6966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2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tx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̶"/>
              <a:tabLst/>
              <a:defRPr sz="2000" b="0"/>
            </a:lvl2pPr>
            <a:lvl3pPr marL="108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3pPr>
            <a:lvl4pPr marL="180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4pPr>
            <a:lvl5pPr marL="2160000">
              <a:spcAft>
                <a:spcPts val="300"/>
              </a:spcAft>
              <a:defRPr sz="2000"/>
            </a:lvl5pPr>
            <a:lvl6pPr marL="2700000">
              <a:spcAft>
                <a:spcPts val="300"/>
              </a:spcAft>
              <a:defRPr sz="2000"/>
            </a:lvl6pPr>
            <a:lvl7pPr marL="3420000">
              <a:spcBef>
                <a:spcPts val="300"/>
              </a:spcBef>
              <a:spcAft>
                <a:spcPts val="300"/>
              </a:spcAft>
              <a:defRPr/>
            </a:lvl7pPr>
            <a:lvl8pPr marL="3960000">
              <a:spcBef>
                <a:spcPts val="300"/>
              </a:spcBef>
              <a:spcAft>
                <a:spcPts val="300"/>
              </a:spcAft>
              <a:defRPr/>
            </a:lvl8pPr>
            <a:lvl9pPr marL="3731400" indent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>
            <a:pPr lvl="0"/>
            <a:r>
              <a:rPr lang="da-DK" dirty="0"/>
              <a:t>Klik for at redigere agenda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3540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>
            <a:extLst>
              <a:ext uri="{FF2B5EF4-FFF2-40B4-BE49-F238E27FC236}">
                <a16:creationId xmlns:a16="http://schemas.microsoft.com/office/drawing/2014/main" id="{EA787839-AF46-4D45-96AF-026F0ECD0F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0615 w 12192000"/>
              <a:gd name="connsiteY0" fmla="*/ 455464 h 6858000"/>
              <a:gd name="connsiteX1" fmla="*/ 10348834 w 12192000"/>
              <a:gd name="connsiteY1" fmla="*/ 898230 h 6858000"/>
              <a:gd name="connsiteX2" fmla="*/ 10152522 w 12192000"/>
              <a:gd name="connsiteY2" fmla="*/ 946261 h 6858000"/>
              <a:gd name="connsiteX3" fmla="*/ 10932528 w 12192000"/>
              <a:gd name="connsiteY3" fmla="*/ 1137574 h 6858000"/>
              <a:gd name="connsiteX4" fmla="*/ 12190615 w 12192000"/>
              <a:gd name="connsiteY4" fmla="*/ 1440286 h 6858000"/>
              <a:gd name="connsiteX5" fmla="*/ 12190615 w 12192000"/>
              <a:gd name="connsiteY5" fmla="*/ 455464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2190615" y="455464"/>
                </a:moveTo>
                <a:lnTo>
                  <a:pt x="10348834" y="898230"/>
                </a:lnTo>
                <a:cubicBezTo>
                  <a:pt x="10348834" y="898230"/>
                  <a:pt x="10348834" y="898230"/>
                  <a:pt x="10152522" y="946261"/>
                </a:cubicBezTo>
                <a:cubicBezTo>
                  <a:pt x="10152522" y="946261"/>
                  <a:pt x="10152522" y="946261"/>
                  <a:pt x="10932528" y="1137574"/>
                </a:cubicBezTo>
                <a:cubicBezTo>
                  <a:pt x="10932528" y="1137574"/>
                  <a:pt x="10932528" y="1137574"/>
                  <a:pt x="12190615" y="1440286"/>
                </a:cubicBezTo>
                <a:cubicBezTo>
                  <a:pt x="12190615" y="1440286"/>
                  <a:pt x="12190615" y="1440286"/>
                  <a:pt x="12190615" y="4554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bg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̶"/>
              <a:tabLst/>
              <a:defRPr sz="2000" b="0">
                <a:solidFill>
                  <a:schemeClr val="bg1"/>
                </a:solidFill>
              </a:defRPr>
            </a:lvl2pPr>
            <a:lvl3pPr marL="10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3pPr>
            <a:lvl4pPr marL="180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4pPr>
            <a:lvl5pPr marL="234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5pPr>
            <a:lvl6pPr marL="28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6pPr>
            <a:lvl7pPr marL="342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7pPr>
            <a:lvl8pPr marL="396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8pPr>
            <a:lvl9pPr>
              <a:defRPr/>
            </a:lvl9pPr>
          </a:lstStyle>
          <a:p>
            <a:pPr lvl="0"/>
            <a:r>
              <a:rPr lang="da-DK" dirty="0"/>
              <a:t>Klik for at redigere agenda </a:t>
            </a:r>
          </a:p>
        </p:txBody>
      </p:sp>
    </p:spTree>
    <p:extLst>
      <p:ext uri="{BB962C8B-B14F-4D97-AF65-F5344CB8AC3E}">
        <p14:creationId xmlns:p14="http://schemas.microsoft.com/office/powerpoint/2010/main" val="10718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488" b="43912"/>
          <a:stretch/>
        </p:blipFill>
        <p:spPr>
          <a:xfrm>
            <a:off x="-135793" y="-27384"/>
            <a:ext cx="12327793" cy="6912768"/>
          </a:xfrm>
          <a:prstGeom prst="rect">
            <a:avLst/>
          </a:prstGeom>
        </p:spPr>
      </p:pic>
      <p:sp>
        <p:nvSpPr>
          <p:cNvPr id="59" name="Ligebenet trekant 58"/>
          <p:cNvSpPr/>
          <p:nvPr userDrawn="1"/>
        </p:nvSpPr>
        <p:spPr>
          <a:xfrm rot="16200000">
            <a:off x="1081918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58" name="Ligebenet trekant 57"/>
          <p:cNvSpPr/>
          <p:nvPr userDrawn="1"/>
        </p:nvSpPr>
        <p:spPr>
          <a:xfrm rot="16200000">
            <a:off x="1079139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98" y="2412000"/>
            <a:ext cx="7560000" cy="1800000"/>
          </a:xfrm>
        </p:spPr>
        <p:txBody>
          <a:bodyPr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en skillebladstitel – </a:t>
            </a:r>
            <a:br>
              <a:rPr lang="da-DK" noProof="0" dirty="0"/>
            </a:br>
            <a:r>
              <a:rPr lang="da-DK" noProof="0" dirty="0"/>
              <a:t>Brug max 3 linjer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0000"/>
            <a:ext cx="756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57" name="Freeform: Shape Logo">
            <a:extLst>
              <a:ext uri="{FF2B5EF4-FFF2-40B4-BE49-F238E27FC236}">
                <a16:creationId xmlns:a16="http://schemas.microsoft.com/office/drawing/2014/main" id="{36FC7249-C78B-4657-BD50-58468BE9C774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0151137" y="455464"/>
            <a:ext cx="2038093" cy="984822"/>
          </a:xfrm>
          <a:custGeom>
            <a:avLst/>
            <a:gdLst>
              <a:gd name="connsiteX0" fmla="*/ 9327284 w 12195176"/>
              <a:gd name="connsiteY0" fmla="*/ 3431832 h 5892801"/>
              <a:gd name="connsiteX1" fmla="*/ 8869000 w 12195176"/>
              <a:gd name="connsiteY1" fmla="*/ 4388204 h 5892801"/>
              <a:gd name="connsiteX2" fmla="*/ 9375524 w 12195176"/>
              <a:gd name="connsiteY2" fmla="*/ 4586241 h 5892801"/>
              <a:gd name="connsiteX3" fmla="*/ 9464769 w 12195176"/>
              <a:gd name="connsiteY3" fmla="*/ 4366469 h 5892801"/>
              <a:gd name="connsiteX4" fmla="*/ 9146382 w 12195176"/>
              <a:gd name="connsiteY4" fmla="*/ 4267450 h 5892801"/>
              <a:gd name="connsiteX5" fmla="*/ 9242863 w 12195176"/>
              <a:gd name="connsiteY5" fmla="*/ 4033187 h 5892801"/>
              <a:gd name="connsiteX6" fmla="*/ 9510597 w 12195176"/>
              <a:gd name="connsiteY6" fmla="*/ 4093565 h 5892801"/>
              <a:gd name="connsiteX7" fmla="*/ 9590194 w 12195176"/>
              <a:gd name="connsiteY7" fmla="*/ 3905188 h 5892801"/>
              <a:gd name="connsiteX8" fmla="*/ 9312811 w 12195176"/>
              <a:gd name="connsiteY8" fmla="*/ 3859302 h 5892801"/>
              <a:gd name="connsiteX9" fmla="*/ 9423764 w 12195176"/>
              <a:gd name="connsiteY9" fmla="*/ 3593643 h 5892801"/>
              <a:gd name="connsiteX10" fmla="*/ 9915817 w 12195176"/>
              <a:gd name="connsiteY10" fmla="*/ 3632284 h 5892801"/>
              <a:gd name="connsiteX11" fmla="*/ 9503361 w 12195176"/>
              <a:gd name="connsiteY11" fmla="*/ 4632128 h 5892801"/>
              <a:gd name="connsiteX12" fmla="*/ 9713207 w 12195176"/>
              <a:gd name="connsiteY12" fmla="*/ 4721486 h 5892801"/>
              <a:gd name="connsiteX13" fmla="*/ 10101542 w 12195176"/>
              <a:gd name="connsiteY13" fmla="*/ 3644359 h 5892801"/>
              <a:gd name="connsiteX14" fmla="*/ 10458521 w 12195176"/>
              <a:gd name="connsiteY14" fmla="*/ 3668510 h 5892801"/>
              <a:gd name="connsiteX15" fmla="*/ 10545354 w 12195176"/>
              <a:gd name="connsiteY15" fmla="*/ 3463228 h 5892801"/>
              <a:gd name="connsiteX16" fmla="*/ 9327284 w 12195176"/>
              <a:gd name="connsiteY16" fmla="*/ 3431832 h 5892801"/>
              <a:gd name="connsiteX17" fmla="*/ 8671214 w 12195176"/>
              <a:gd name="connsiteY17" fmla="*/ 3417342 h 5892801"/>
              <a:gd name="connsiteX18" fmla="*/ 8502373 w 12195176"/>
              <a:gd name="connsiteY18" fmla="*/ 4248130 h 5892801"/>
              <a:gd name="connsiteX19" fmla="*/ 8721866 w 12195176"/>
              <a:gd name="connsiteY19" fmla="*/ 4332658 h 5892801"/>
              <a:gd name="connsiteX20" fmla="*/ 9247687 w 12195176"/>
              <a:gd name="connsiteY20" fmla="*/ 3429417 h 5892801"/>
              <a:gd name="connsiteX21" fmla="*/ 9074021 w 12195176"/>
              <a:gd name="connsiteY21" fmla="*/ 3427002 h 5892801"/>
              <a:gd name="connsiteX22" fmla="*/ 8697746 w 12195176"/>
              <a:gd name="connsiteY22" fmla="*/ 4127376 h 5892801"/>
              <a:gd name="connsiteX23" fmla="*/ 8661566 w 12195176"/>
              <a:gd name="connsiteY23" fmla="*/ 4115300 h 5892801"/>
              <a:gd name="connsiteX24" fmla="*/ 8820759 w 12195176"/>
              <a:gd name="connsiteY24" fmla="*/ 3419757 h 5892801"/>
              <a:gd name="connsiteX25" fmla="*/ 8671214 w 12195176"/>
              <a:gd name="connsiteY25" fmla="*/ 3417342 h 5892801"/>
              <a:gd name="connsiteX26" fmla="*/ 8415540 w 12195176"/>
              <a:gd name="connsiteY26" fmla="*/ 3410096 h 5892801"/>
              <a:gd name="connsiteX27" fmla="*/ 8232226 w 12195176"/>
              <a:gd name="connsiteY27" fmla="*/ 4139451 h 5892801"/>
              <a:gd name="connsiteX28" fmla="*/ 8357651 w 12195176"/>
              <a:gd name="connsiteY28" fmla="*/ 4190168 h 5892801"/>
              <a:gd name="connsiteX29" fmla="*/ 8567497 w 12195176"/>
              <a:gd name="connsiteY29" fmla="*/ 3414927 h 5892801"/>
              <a:gd name="connsiteX30" fmla="*/ 8415540 w 12195176"/>
              <a:gd name="connsiteY30" fmla="*/ 3410096 h 5892801"/>
              <a:gd name="connsiteX31" fmla="*/ 8101977 w 12195176"/>
              <a:gd name="connsiteY31" fmla="*/ 3402851 h 5892801"/>
              <a:gd name="connsiteX32" fmla="*/ 7957256 w 12195176"/>
              <a:gd name="connsiteY32" fmla="*/ 4033187 h 5892801"/>
              <a:gd name="connsiteX33" fmla="*/ 8179162 w 12195176"/>
              <a:gd name="connsiteY33" fmla="*/ 4117716 h 5892801"/>
              <a:gd name="connsiteX34" fmla="*/ 8215342 w 12195176"/>
              <a:gd name="connsiteY34" fmla="*/ 3977641 h 5892801"/>
              <a:gd name="connsiteX35" fmla="*/ 8101977 w 12195176"/>
              <a:gd name="connsiteY35" fmla="*/ 3941415 h 5892801"/>
              <a:gd name="connsiteX36" fmla="*/ 8227402 w 12195176"/>
              <a:gd name="connsiteY36" fmla="*/ 3405266 h 5892801"/>
              <a:gd name="connsiteX37" fmla="*/ 8101977 w 12195176"/>
              <a:gd name="connsiteY37" fmla="*/ 3402851 h 5892801"/>
              <a:gd name="connsiteX38" fmla="*/ 8700158 w 12195176"/>
              <a:gd name="connsiteY38" fmla="*/ 2789420 h 5892801"/>
              <a:gd name="connsiteX39" fmla="*/ 8811111 w 12195176"/>
              <a:gd name="connsiteY39" fmla="*/ 2929495 h 5892801"/>
              <a:gd name="connsiteX40" fmla="*/ 8712218 w 12195176"/>
              <a:gd name="connsiteY40" fmla="*/ 3113041 h 5892801"/>
              <a:gd name="connsiteX41" fmla="*/ 8659154 w 12195176"/>
              <a:gd name="connsiteY41" fmla="*/ 3113041 h 5892801"/>
              <a:gd name="connsiteX42" fmla="*/ 8639858 w 12195176"/>
              <a:gd name="connsiteY42" fmla="*/ 2799081 h 5892801"/>
              <a:gd name="connsiteX43" fmla="*/ 8700158 w 12195176"/>
              <a:gd name="connsiteY43" fmla="*/ 2789420 h 5892801"/>
              <a:gd name="connsiteX44" fmla="*/ 8753637 w 12195176"/>
              <a:gd name="connsiteY44" fmla="*/ 2678968 h 5892801"/>
              <a:gd name="connsiteX45" fmla="*/ 8695334 w 12195176"/>
              <a:gd name="connsiteY45" fmla="*/ 2683157 h 5892801"/>
              <a:gd name="connsiteX46" fmla="*/ 8543377 w 12195176"/>
              <a:gd name="connsiteY46" fmla="*/ 2712138 h 5892801"/>
              <a:gd name="connsiteX47" fmla="*/ 8572321 w 12195176"/>
              <a:gd name="connsiteY47" fmla="*/ 3209645 h 5892801"/>
              <a:gd name="connsiteX48" fmla="*/ 8717042 w 12195176"/>
              <a:gd name="connsiteY48" fmla="*/ 3212060 h 5892801"/>
              <a:gd name="connsiteX49" fmla="*/ 8914828 w 12195176"/>
              <a:gd name="connsiteY49" fmla="*/ 2922250 h 5892801"/>
              <a:gd name="connsiteX50" fmla="*/ 8753637 w 12195176"/>
              <a:gd name="connsiteY50" fmla="*/ 2678968 h 5892801"/>
              <a:gd name="connsiteX51" fmla="*/ 9081257 w 12195176"/>
              <a:gd name="connsiteY51" fmla="*/ 2613119 h 5892801"/>
              <a:gd name="connsiteX52" fmla="*/ 8965480 w 12195176"/>
              <a:gd name="connsiteY52" fmla="*/ 2632440 h 5892801"/>
              <a:gd name="connsiteX53" fmla="*/ 8987189 w 12195176"/>
              <a:gd name="connsiteY53" fmla="*/ 3212060 h 5892801"/>
              <a:gd name="connsiteX54" fmla="*/ 9105378 w 12195176"/>
              <a:gd name="connsiteY54" fmla="*/ 3209645 h 5892801"/>
              <a:gd name="connsiteX55" fmla="*/ 9528687 w 12195176"/>
              <a:gd name="connsiteY55" fmla="*/ 2533422 h 5892801"/>
              <a:gd name="connsiteX56" fmla="*/ 9373112 w 12195176"/>
              <a:gd name="connsiteY56" fmla="*/ 2552742 h 5892801"/>
              <a:gd name="connsiteX57" fmla="*/ 9163266 w 12195176"/>
              <a:gd name="connsiteY57" fmla="*/ 2917420 h 5892801"/>
              <a:gd name="connsiteX58" fmla="*/ 9404468 w 12195176"/>
              <a:gd name="connsiteY58" fmla="*/ 3224135 h 5892801"/>
              <a:gd name="connsiteX59" fmla="*/ 9621550 w 12195176"/>
              <a:gd name="connsiteY59" fmla="*/ 3197569 h 5892801"/>
              <a:gd name="connsiteX60" fmla="*/ 9602254 w 12195176"/>
              <a:gd name="connsiteY60" fmla="*/ 2844967 h 5892801"/>
              <a:gd name="connsiteX61" fmla="*/ 9418940 w 12195176"/>
              <a:gd name="connsiteY61" fmla="*/ 2861873 h 5892801"/>
              <a:gd name="connsiteX62" fmla="*/ 9423764 w 12195176"/>
              <a:gd name="connsiteY62" fmla="*/ 2977797 h 5892801"/>
              <a:gd name="connsiteX63" fmla="*/ 9479241 w 12195176"/>
              <a:gd name="connsiteY63" fmla="*/ 2972967 h 5892801"/>
              <a:gd name="connsiteX64" fmla="*/ 9484065 w 12195176"/>
              <a:gd name="connsiteY64" fmla="*/ 3103381 h 5892801"/>
              <a:gd name="connsiteX65" fmla="*/ 9421352 w 12195176"/>
              <a:gd name="connsiteY65" fmla="*/ 3108211 h 5892801"/>
              <a:gd name="connsiteX66" fmla="*/ 9288691 w 12195176"/>
              <a:gd name="connsiteY66" fmla="*/ 2919835 h 5892801"/>
              <a:gd name="connsiteX67" fmla="*/ 9404468 w 12195176"/>
              <a:gd name="connsiteY67" fmla="*/ 2668666 h 5892801"/>
              <a:gd name="connsiteX68" fmla="*/ 9587782 w 12195176"/>
              <a:gd name="connsiteY68" fmla="*/ 2651761 h 5892801"/>
              <a:gd name="connsiteX69" fmla="*/ 9582958 w 12195176"/>
              <a:gd name="connsiteY69" fmla="*/ 2535837 h 5892801"/>
              <a:gd name="connsiteX70" fmla="*/ 9528687 w 12195176"/>
              <a:gd name="connsiteY70" fmla="*/ 2533422 h 5892801"/>
              <a:gd name="connsiteX71" fmla="*/ 10422586 w 12195176"/>
              <a:gd name="connsiteY71" fmla="*/ 2511252 h 5892801"/>
              <a:gd name="connsiteX72" fmla="*/ 10530882 w 12195176"/>
              <a:gd name="connsiteY72" fmla="*/ 2779760 h 5892801"/>
              <a:gd name="connsiteX73" fmla="*/ 10419929 w 12195176"/>
              <a:gd name="connsiteY73" fmla="*/ 3067155 h 5892801"/>
              <a:gd name="connsiteX74" fmla="*/ 10292092 w 12195176"/>
              <a:gd name="connsiteY74" fmla="*/ 2811156 h 5892801"/>
              <a:gd name="connsiteX75" fmla="*/ 10388573 w 12195176"/>
              <a:gd name="connsiteY75" fmla="*/ 2514101 h 5892801"/>
              <a:gd name="connsiteX76" fmla="*/ 10422586 w 12195176"/>
              <a:gd name="connsiteY76" fmla="*/ 2511252 h 5892801"/>
              <a:gd name="connsiteX77" fmla="*/ 11001226 w 12195176"/>
              <a:gd name="connsiteY77" fmla="*/ 2424743 h 5892801"/>
              <a:gd name="connsiteX78" fmla="*/ 11148359 w 12195176"/>
              <a:gd name="connsiteY78" fmla="*/ 2552742 h 5892801"/>
              <a:gd name="connsiteX79" fmla="*/ 11037406 w 12195176"/>
              <a:gd name="connsiteY79" fmla="*/ 2729043 h 5892801"/>
              <a:gd name="connsiteX80" fmla="*/ 10899921 w 12195176"/>
              <a:gd name="connsiteY80" fmla="*/ 2743534 h 5892801"/>
              <a:gd name="connsiteX81" fmla="*/ 10875801 w 12195176"/>
              <a:gd name="connsiteY81" fmla="*/ 2451309 h 5892801"/>
              <a:gd name="connsiteX82" fmla="*/ 11001226 w 12195176"/>
              <a:gd name="connsiteY82" fmla="*/ 2424743 h 5892801"/>
              <a:gd name="connsiteX83" fmla="*/ 10118426 w 12195176"/>
              <a:gd name="connsiteY83" fmla="*/ 2424743 h 5892801"/>
              <a:gd name="connsiteX84" fmla="*/ 9766271 w 12195176"/>
              <a:gd name="connsiteY84" fmla="*/ 2487535 h 5892801"/>
              <a:gd name="connsiteX85" fmla="*/ 9812100 w 12195176"/>
              <a:gd name="connsiteY85" fmla="*/ 3207230 h 5892801"/>
              <a:gd name="connsiteX86" fmla="*/ 9959233 w 12195176"/>
              <a:gd name="connsiteY86" fmla="*/ 3207230 h 5892801"/>
              <a:gd name="connsiteX87" fmla="*/ 9942349 w 12195176"/>
              <a:gd name="connsiteY87" fmla="*/ 2929495 h 5892801"/>
              <a:gd name="connsiteX88" fmla="*/ 10108778 w 12195176"/>
              <a:gd name="connsiteY88" fmla="*/ 2917420 h 5892801"/>
              <a:gd name="connsiteX89" fmla="*/ 10099130 w 12195176"/>
              <a:gd name="connsiteY89" fmla="*/ 2779760 h 5892801"/>
              <a:gd name="connsiteX90" fmla="*/ 9932701 w 12195176"/>
              <a:gd name="connsiteY90" fmla="*/ 2791835 h 5892801"/>
              <a:gd name="connsiteX91" fmla="*/ 9920641 w 12195176"/>
              <a:gd name="connsiteY91" fmla="*/ 2596214 h 5892801"/>
              <a:gd name="connsiteX92" fmla="*/ 10128074 w 12195176"/>
              <a:gd name="connsiteY92" fmla="*/ 2562403 h 5892801"/>
              <a:gd name="connsiteX93" fmla="*/ 10118426 w 12195176"/>
              <a:gd name="connsiteY93" fmla="*/ 2424743 h 5892801"/>
              <a:gd name="connsiteX94" fmla="*/ 10448459 w 12195176"/>
              <a:gd name="connsiteY94" fmla="*/ 2351338 h 5892801"/>
              <a:gd name="connsiteX95" fmla="*/ 10378925 w 12195176"/>
              <a:gd name="connsiteY95" fmla="*/ 2361951 h 5892801"/>
              <a:gd name="connsiteX96" fmla="*/ 10169079 w 12195176"/>
              <a:gd name="connsiteY96" fmla="*/ 2825647 h 5892801"/>
              <a:gd name="connsiteX97" fmla="*/ 10427165 w 12195176"/>
              <a:gd name="connsiteY97" fmla="*/ 3219305 h 5892801"/>
              <a:gd name="connsiteX98" fmla="*/ 10675603 w 12195176"/>
              <a:gd name="connsiteY98" fmla="*/ 2760439 h 5892801"/>
              <a:gd name="connsiteX99" fmla="*/ 10448459 w 12195176"/>
              <a:gd name="connsiteY99" fmla="*/ 2351338 h 5892801"/>
              <a:gd name="connsiteX100" fmla="*/ 7895108 w 12195176"/>
              <a:gd name="connsiteY100" fmla="*/ 2341121 h 5892801"/>
              <a:gd name="connsiteX101" fmla="*/ 7952432 w 12195176"/>
              <a:gd name="connsiteY101" fmla="*/ 2376441 h 5892801"/>
              <a:gd name="connsiteX102" fmla="*/ 7894543 w 12195176"/>
              <a:gd name="connsiteY102" fmla="*/ 2504441 h 5892801"/>
              <a:gd name="connsiteX103" fmla="*/ 7788415 w 12195176"/>
              <a:gd name="connsiteY103" fmla="*/ 2533422 h 5892801"/>
              <a:gd name="connsiteX104" fmla="*/ 7778767 w 12195176"/>
              <a:gd name="connsiteY104" fmla="*/ 2383686 h 5892801"/>
              <a:gd name="connsiteX105" fmla="*/ 7872835 w 12195176"/>
              <a:gd name="connsiteY105" fmla="*/ 2345045 h 5892801"/>
              <a:gd name="connsiteX106" fmla="*/ 7895108 w 12195176"/>
              <a:gd name="connsiteY106" fmla="*/ 2341121 h 5892801"/>
              <a:gd name="connsiteX107" fmla="*/ 11072753 w 12195176"/>
              <a:gd name="connsiteY107" fmla="*/ 2254800 h 5892801"/>
              <a:gd name="connsiteX108" fmla="*/ 11010874 w 12195176"/>
              <a:gd name="connsiteY108" fmla="*/ 2262932 h 5892801"/>
              <a:gd name="connsiteX109" fmla="*/ 10711783 w 12195176"/>
              <a:gd name="connsiteY109" fmla="*/ 2316064 h 5892801"/>
              <a:gd name="connsiteX110" fmla="*/ 10784144 w 12195176"/>
              <a:gd name="connsiteY110" fmla="*/ 3207230 h 5892801"/>
              <a:gd name="connsiteX111" fmla="*/ 10938513 w 12195176"/>
              <a:gd name="connsiteY111" fmla="*/ 3207230 h 5892801"/>
              <a:gd name="connsiteX112" fmla="*/ 10914393 w 12195176"/>
              <a:gd name="connsiteY112" fmla="*/ 2905344 h 5892801"/>
              <a:gd name="connsiteX113" fmla="*/ 11066350 w 12195176"/>
              <a:gd name="connsiteY113" fmla="*/ 2888439 h 5892801"/>
              <a:gd name="connsiteX114" fmla="*/ 11213484 w 12195176"/>
              <a:gd name="connsiteY114" fmla="*/ 3207230 h 5892801"/>
              <a:gd name="connsiteX115" fmla="*/ 11440214 w 12195176"/>
              <a:gd name="connsiteY115" fmla="*/ 3204814 h 5892801"/>
              <a:gd name="connsiteX116" fmla="*/ 11235192 w 12195176"/>
              <a:gd name="connsiteY116" fmla="*/ 2823231 h 5892801"/>
              <a:gd name="connsiteX117" fmla="*/ 11338909 w 12195176"/>
              <a:gd name="connsiteY117" fmla="*/ 2511686 h 5892801"/>
              <a:gd name="connsiteX118" fmla="*/ 11072753 w 12195176"/>
              <a:gd name="connsiteY118" fmla="*/ 2254800 h 5892801"/>
              <a:gd name="connsiteX119" fmla="*/ 7856366 w 12195176"/>
              <a:gd name="connsiteY119" fmla="*/ 2047537 h 5892801"/>
              <a:gd name="connsiteX120" fmla="*/ 7925899 w 12195176"/>
              <a:gd name="connsiteY120" fmla="*/ 2084216 h 5892801"/>
              <a:gd name="connsiteX121" fmla="*/ 7865599 w 12195176"/>
              <a:gd name="connsiteY121" fmla="*/ 2214631 h 5892801"/>
              <a:gd name="connsiteX122" fmla="*/ 7769119 w 12195176"/>
              <a:gd name="connsiteY122" fmla="*/ 2258102 h 5892801"/>
              <a:gd name="connsiteX123" fmla="*/ 7759470 w 12195176"/>
              <a:gd name="connsiteY123" fmla="*/ 2096292 h 5892801"/>
              <a:gd name="connsiteX124" fmla="*/ 7827007 w 12195176"/>
              <a:gd name="connsiteY124" fmla="*/ 2057650 h 5892801"/>
              <a:gd name="connsiteX125" fmla="*/ 7856366 w 12195176"/>
              <a:gd name="connsiteY125" fmla="*/ 2047537 h 5892801"/>
              <a:gd name="connsiteX126" fmla="*/ 7904719 w 12195176"/>
              <a:gd name="connsiteY126" fmla="*/ 1914425 h 5892801"/>
              <a:gd name="connsiteX127" fmla="*/ 7764294 w 12195176"/>
              <a:gd name="connsiteY127" fmla="*/ 1965877 h 5892801"/>
              <a:gd name="connsiteX128" fmla="*/ 7621985 w 12195176"/>
              <a:gd name="connsiteY128" fmla="*/ 2062481 h 5892801"/>
              <a:gd name="connsiteX129" fmla="*/ 7660578 w 12195176"/>
              <a:gd name="connsiteY129" fmla="*/ 2675911 h 5892801"/>
              <a:gd name="connsiteX130" fmla="*/ 7916251 w 12195176"/>
              <a:gd name="connsiteY130" fmla="*/ 2625195 h 5892801"/>
              <a:gd name="connsiteX131" fmla="*/ 8092329 w 12195176"/>
              <a:gd name="connsiteY131" fmla="*/ 2342630 h 5892801"/>
              <a:gd name="connsiteX132" fmla="*/ 7991024 w 12195176"/>
              <a:gd name="connsiteY132" fmla="*/ 2236366 h 5892801"/>
              <a:gd name="connsiteX133" fmla="*/ 8051325 w 12195176"/>
              <a:gd name="connsiteY133" fmla="*/ 2016594 h 5892801"/>
              <a:gd name="connsiteX134" fmla="*/ 7904719 w 12195176"/>
              <a:gd name="connsiteY134" fmla="*/ 1914425 h 5892801"/>
              <a:gd name="connsiteX135" fmla="*/ 9452709 w 12195176"/>
              <a:gd name="connsiteY135" fmla="*/ 1383842 h 5892801"/>
              <a:gd name="connsiteX136" fmla="*/ 9527481 w 12195176"/>
              <a:gd name="connsiteY136" fmla="*/ 1395918 h 5892801"/>
              <a:gd name="connsiteX137" fmla="*/ 9563662 w 12195176"/>
              <a:gd name="connsiteY137" fmla="*/ 1881349 h 5892801"/>
              <a:gd name="connsiteX138" fmla="*/ 9409292 w 12195176"/>
              <a:gd name="connsiteY138" fmla="*/ 1893425 h 5892801"/>
              <a:gd name="connsiteX139" fmla="*/ 9452709 w 12195176"/>
              <a:gd name="connsiteY139" fmla="*/ 1383842 h 5892801"/>
              <a:gd name="connsiteX140" fmla="*/ 10334226 w 12195176"/>
              <a:gd name="connsiteY140" fmla="*/ 1367767 h 5892801"/>
              <a:gd name="connsiteX141" fmla="*/ 10258323 w 12195176"/>
              <a:gd name="connsiteY141" fmla="*/ 1369352 h 5892801"/>
              <a:gd name="connsiteX142" fmla="*/ 10017121 w 12195176"/>
              <a:gd name="connsiteY142" fmla="*/ 1767840 h 5892801"/>
              <a:gd name="connsiteX143" fmla="*/ 10294504 w 12195176"/>
              <a:gd name="connsiteY143" fmla="*/ 2125273 h 5892801"/>
              <a:gd name="connsiteX144" fmla="*/ 10518822 w 12195176"/>
              <a:gd name="connsiteY144" fmla="*/ 2084216 h 5892801"/>
              <a:gd name="connsiteX145" fmla="*/ 10492289 w 12195176"/>
              <a:gd name="connsiteY145" fmla="*/ 1724369 h 5892801"/>
              <a:gd name="connsiteX146" fmla="*/ 10292092 w 12195176"/>
              <a:gd name="connsiteY146" fmla="*/ 1729199 h 5892801"/>
              <a:gd name="connsiteX147" fmla="*/ 10296916 w 12195176"/>
              <a:gd name="connsiteY147" fmla="*/ 1852368 h 5892801"/>
              <a:gd name="connsiteX148" fmla="*/ 10362040 w 12195176"/>
              <a:gd name="connsiteY148" fmla="*/ 1847538 h 5892801"/>
              <a:gd name="connsiteX149" fmla="*/ 10369276 w 12195176"/>
              <a:gd name="connsiteY149" fmla="*/ 1982783 h 5892801"/>
              <a:gd name="connsiteX150" fmla="*/ 10304152 w 12195176"/>
              <a:gd name="connsiteY150" fmla="*/ 1990028 h 5892801"/>
              <a:gd name="connsiteX151" fmla="*/ 10154607 w 12195176"/>
              <a:gd name="connsiteY151" fmla="*/ 1772671 h 5892801"/>
              <a:gd name="connsiteX152" fmla="*/ 10289680 w 12195176"/>
              <a:gd name="connsiteY152" fmla="*/ 1507012 h 5892801"/>
              <a:gd name="connsiteX153" fmla="*/ 10480229 w 12195176"/>
              <a:gd name="connsiteY153" fmla="*/ 1528747 h 5892801"/>
              <a:gd name="connsiteX154" fmla="*/ 10470581 w 12195176"/>
              <a:gd name="connsiteY154" fmla="*/ 1398333 h 5892801"/>
              <a:gd name="connsiteX155" fmla="*/ 10334226 w 12195176"/>
              <a:gd name="connsiteY155" fmla="*/ 1367767 h 5892801"/>
              <a:gd name="connsiteX156" fmla="*/ 9339344 w 12195176"/>
              <a:gd name="connsiteY156" fmla="*/ 1224447 h 5892801"/>
              <a:gd name="connsiteX157" fmla="*/ 9201858 w 12195176"/>
              <a:gd name="connsiteY157" fmla="*/ 2359536 h 5892801"/>
              <a:gd name="connsiteX158" fmla="*/ 9373112 w 12195176"/>
              <a:gd name="connsiteY158" fmla="*/ 2325724 h 5892801"/>
              <a:gd name="connsiteX159" fmla="*/ 9394820 w 12195176"/>
              <a:gd name="connsiteY159" fmla="*/ 2069726 h 5892801"/>
              <a:gd name="connsiteX160" fmla="*/ 9570898 w 12195176"/>
              <a:gd name="connsiteY160" fmla="*/ 2047990 h 5892801"/>
              <a:gd name="connsiteX161" fmla="*/ 9590194 w 12195176"/>
              <a:gd name="connsiteY161" fmla="*/ 2279838 h 5892801"/>
              <a:gd name="connsiteX162" fmla="*/ 10005061 w 12195176"/>
              <a:gd name="connsiteY162" fmla="*/ 2192895 h 5892801"/>
              <a:gd name="connsiteX163" fmla="*/ 9995413 w 12195176"/>
              <a:gd name="connsiteY163" fmla="*/ 2040745 h 5892801"/>
              <a:gd name="connsiteX164" fmla="*/ 9742151 w 12195176"/>
              <a:gd name="connsiteY164" fmla="*/ 2076971 h 5892801"/>
              <a:gd name="connsiteX165" fmla="*/ 9725267 w 12195176"/>
              <a:gd name="connsiteY165" fmla="*/ 1818557 h 5892801"/>
              <a:gd name="connsiteX166" fmla="*/ 9959233 w 12195176"/>
              <a:gd name="connsiteY166" fmla="*/ 1806482 h 5892801"/>
              <a:gd name="connsiteX167" fmla="*/ 9951997 w 12195176"/>
              <a:gd name="connsiteY167" fmla="*/ 1659162 h 5892801"/>
              <a:gd name="connsiteX168" fmla="*/ 9710795 w 12195176"/>
              <a:gd name="connsiteY168" fmla="*/ 1659162 h 5892801"/>
              <a:gd name="connsiteX169" fmla="*/ 9696323 w 12195176"/>
              <a:gd name="connsiteY169" fmla="*/ 1424899 h 5892801"/>
              <a:gd name="connsiteX170" fmla="*/ 9956821 w 12195176"/>
              <a:gd name="connsiteY170" fmla="*/ 1449050 h 5892801"/>
              <a:gd name="connsiteX171" fmla="*/ 9949585 w 12195176"/>
              <a:gd name="connsiteY171" fmla="*/ 1313805 h 5892801"/>
              <a:gd name="connsiteX172" fmla="*/ 9339344 w 12195176"/>
              <a:gd name="connsiteY172" fmla="*/ 1224447 h 5892801"/>
              <a:gd name="connsiteX173" fmla="*/ 8994425 w 12195176"/>
              <a:gd name="connsiteY173" fmla="*/ 1171315 h 5892801"/>
              <a:gd name="connsiteX174" fmla="*/ 8929300 w 12195176"/>
              <a:gd name="connsiteY174" fmla="*/ 2217046 h 5892801"/>
              <a:gd name="connsiteX175" fmla="*/ 8888296 w 12195176"/>
              <a:gd name="connsiteY175" fmla="*/ 2229121 h 5892801"/>
              <a:gd name="connsiteX176" fmla="*/ 8685686 w 12195176"/>
              <a:gd name="connsiteY176" fmla="*/ 1347616 h 5892801"/>
              <a:gd name="connsiteX177" fmla="*/ 8128509 w 12195176"/>
              <a:gd name="connsiteY177" fmla="*/ 1724369 h 5892801"/>
              <a:gd name="connsiteX178" fmla="*/ 8179162 w 12195176"/>
              <a:gd name="connsiteY178" fmla="*/ 2569648 h 5892801"/>
              <a:gd name="connsiteX179" fmla="*/ 8608501 w 12195176"/>
              <a:gd name="connsiteY179" fmla="*/ 2480290 h 5892801"/>
              <a:gd name="connsiteX180" fmla="*/ 8598853 w 12195176"/>
              <a:gd name="connsiteY180" fmla="*/ 2306404 h 5892801"/>
              <a:gd name="connsiteX181" fmla="*/ 8306999 w 12195176"/>
              <a:gd name="connsiteY181" fmla="*/ 2388517 h 5892801"/>
              <a:gd name="connsiteX182" fmla="*/ 8297351 w 12195176"/>
              <a:gd name="connsiteY182" fmla="*/ 2180820 h 5892801"/>
              <a:gd name="connsiteX183" fmla="*/ 8509609 w 12195176"/>
              <a:gd name="connsiteY183" fmla="*/ 2098707 h 5892801"/>
              <a:gd name="connsiteX184" fmla="*/ 8497548 w 12195176"/>
              <a:gd name="connsiteY184" fmla="*/ 1915161 h 5892801"/>
              <a:gd name="connsiteX185" fmla="*/ 8292527 w 12195176"/>
              <a:gd name="connsiteY185" fmla="*/ 2011764 h 5892801"/>
              <a:gd name="connsiteX186" fmla="*/ 8282879 w 12195176"/>
              <a:gd name="connsiteY186" fmla="*/ 1791991 h 5892801"/>
              <a:gd name="connsiteX187" fmla="*/ 8567497 w 12195176"/>
              <a:gd name="connsiteY187" fmla="*/ 1625351 h 5892801"/>
              <a:gd name="connsiteX188" fmla="*/ 8782167 w 12195176"/>
              <a:gd name="connsiteY188" fmla="*/ 2446479 h 5892801"/>
              <a:gd name="connsiteX189" fmla="*/ 9064373 w 12195176"/>
              <a:gd name="connsiteY189" fmla="*/ 2388517 h 5892801"/>
              <a:gd name="connsiteX190" fmla="*/ 9182562 w 12195176"/>
              <a:gd name="connsiteY190" fmla="*/ 1200296 h 5892801"/>
              <a:gd name="connsiteX191" fmla="*/ 8994425 w 12195176"/>
              <a:gd name="connsiteY191" fmla="*/ 1171315 h 5892801"/>
              <a:gd name="connsiteX192" fmla="*/ 12195176 w 12195176"/>
              <a:gd name="connsiteY192" fmla="*/ 0 h 5892801"/>
              <a:gd name="connsiteX193" fmla="*/ 12195176 w 12195176"/>
              <a:gd name="connsiteY193" fmla="*/ 5892801 h 5892801"/>
              <a:gd name="connsiteX194" fmla="*/ 4667261 w 12195176"/>
              <a:gd name="connsiteY194" fmla="*/ 4081489 h 5892801"/>
              <a:gd name="connsiteX195" fmla="*/ 0 w 12195176"/>
              <a:gd name="connsiteY195" fmla="*/ 2936740 h 5892801"/>
              <a:gd name="connsiteX196" fmla="*/ 1174654 w 12195176"/>
              <a:gd name="connsiteY196" fmla="*/ 2649345 h 589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2195176" h="5892801">
                <a:moveTo>
                  <a:pt x="9327284" y="3431832"/>
                </a:moveTo>
                <a:cubicBezTo>
                  <a:pt x="8869000" y="4388204"/>
                  <a:pt x="8869000" y="4388204"/>
                  <a:pt x="8869000" y="4388204"/>
                </a:cubicBezTo>
                <a:cubicBezTo>
                  <a:pt x="9375524" y="4586241"/>
                  <a:pt x="9375524" y="4586241"/>
                  <a:pt x="9375524" y="4586241"/>
                </a:cubicBezTo>
                <a:cubicBezTo>
                  <a:pt x="9464769" y="4366469"/>
                  <a:pt x="9464769" y="4366469"/>
                  <a:pt x="9464769" y="4366469"/>
                </a:cubicBezTo>
                <a:cubicBezTo>
                  <a:pt x="9146382" y="4267450"/>
                  <a:pt x="9146382" y="4267450"/>
                  <a:pt x="9146382" y="4267450"/>
                </a:cubicBezTo>
                <a:cubicBezTo>
                  <a:pt x="9242863" y="4033187"/>
                  <a:pt x="9242863" y="4033187"/>
                  <a:pt x="9242863" y="4033187"/>
                </a:cubicBezTo>
                <a:cubicBezTo>
                  <a:pt x="9510597" y="4093565"/>
                  <a:pt x="9510597" y="4093565"/>
                  <a:pt x="9510597" y="4093565"/>
                </a:cubicBezTo>
                <a:cubicBezTo>
                  <a:pt x="9590194" y="3905188"/>
                  <a:pt x="9590194" y="3905188"/>
                  <a:pt x="9590194" y="3905188"/>
                </a:cubicBezTo>
                <a:cubicBezTo>
                  <a:pt x="9312811" y="3859302"/>
                  <a:pt x="9312811" y="3859302"/>
                  <a:pt x="9312811" y="3859302"/>
                </a:cubicBezTo>
                <a:cubicBezTo>
                  <a:pt x="9423764" y="3593643"/>
                  <a:pt x="9423764" y="3593643"/>
                  <a:pt x="9423764" y="3593643"/>
                </a:cubicBezTo>
                <a:cubicBezTo>
                  <a:pt x="9915817" y="3632284"/>
                  <a:pt x="9915817" y="3632284"/>
                  <a:pt x="9915817" y="3632284"/>
                </a:cubicBezTo>
                <a:cubicBezTo>
                  <a:pt x="9503361" y="4632128"/>
                  <a:pt x="9503361" y="4632128"/>
                  <a:pt x="9503361" y="4632128"/>
                </a:cubicBezTo>
                <a:cubicBezTo>
                  <a:pt x="9713207" y="4721486"/>
                  <a:pt x="9713207" y="4721486"/>
                  <a:pt x="9713207" y="4721486"/>
                </a:cubicBezTo>
                <a:cubicBezTo>
                  <a:pt x="10101542" y="3644359"/>
                  <a:pt x="10101542" y="3644359"/>
                  <a:pt x="10101542" y="3644359"/>
                </a:cubicBezTo>
                <a:cubicBezTo>
                  <a:pt x="10458521" y="3668510"/>
                  <a:pt x="10458521" y="3668510"/>
                  <a:pt x="10458521" y="3668510"/>
                </a:cubicBezTo>
                <a:lnTo>
                  <a:pt x="10545354" y="3463228"/>
                </a:lnTo>
                <a:cubicBezTo>
                  <a:pt x="9327284" y="3431832"/>
                  <a:pt x="9327284" y="3431832"/>
                  <a:pt x="9327284" y="3431832"/>
                </a:cubicBezTo>
                <a:close/>
                <a:moveTo>
                  <a:pt x="8671214" y="3417342"/>
                </a:moveTo>
                <a:cubicBezTo>
                  <a:pt x="8502373" y="4248130"/>
                  <a:pt x="8502373" y="4248130"/>
                  <a:pt x="8502373" y="4248130"/>
                </a:cubicBezTo>
                <a:lnTo>
                  <a:pt x="8721866" y="4332658"/>
                </a:lnTo>
                <a:cubicBezTo>
                  <a:pt x="9247687" y="3429417"/>
                  <a:pt x="9247687" y="3429417"/>
                  <a:pt x="9247687" y="3429417"/>
                </a:cubicBezTo>
                <a:cubicBezTo>
                  <a:pt x="9074021" y="3427002"/>
                  <a:pt x="9074021" y="3427002"/>
                  <a:pt x="9074021" y="3427002"/>
                </a:cubicBezTo>
                <a:cubicBezTo>
                  <a:pt x="8697746" y="4127376"/>
                  <a:pt x="8697746" y="4127376"/>
                  <a:pt x="8697746" y="4127376"/>
                </a:cubicBezTo>
                <a:cubicBezTo>
                  <a:pt x="8661566" y="4115300"/>
                  <a:pt x="8661566" y="4115300"/>
                  <a:pt x="8661566" y="4115300"/>
                </a:cubicBezTo>
                <a:cubicBezTo>
                  <a:pt x="8820759" y="3419757"/>
                  <a:pt x="8820759" y="3419757"/>
                  <a:pt x="8820759" y="3419757"/>
                </a:cubicBezTo>
                <a:cubicBezTo>
                  <a:pt x="8671214" y="3417342"/>
                  <a:pt x="8671214" y="3417342"/>
                  <a:pt x="8671214" y="3417342"/>
                </a:cubicBezTo>
                <a:close/>
                <a:moveTo>
                  <a:pt x="8415540" y="3410096"/>
                </a:moveTo>
                <a:cubicBezTo>
                  <a:pt x="8232226" y="4139451"/>
                  <a:pt x="8232226" y="4139451"/>
                  <a:pt x="8232226" y="4139451"/>
                </a:cubicBezTo>
                <a:lnTo>
                  <a:pt x="8357651" y="4190168"/>
                </a:lnTo>
                <a:cubicBezTo>
                  <a:pt x="8567497" y="3414927"/>
                  <a:pt x="8567497" y="3414927"/>
                  <a:pt x="8567497" y="3414927"/>
                </a:cubicBezTo>
                <a:cubicBezTo>
                  <a:pt x="8415540" y="3410096"/>
                  <a:pt x="8415540" y="3410096"/>
                  <a:pt x="8415540" y="3410096"/>
                </a:cubicBezTo>
                <a:close/>
                <a:moveTo>
                  <a:pt x="8101977" y="3402851"/>
                </a:moveTo>
                <a:cubicBezTo>
                  <a:pt x="7957256" y="4033187"/>
                  <a:pt x="7957256" y="4033187"/>
                  <a:pt x="7957256" y="4033187"/>
                </a:cubicBezTo>
                <a:cubicBezTo>
                  <a:pt x="8179162" y="4117716"/>
                  <a:pt x="8179162" y="4117716"/>
                  <a:pt x="8179162" y="4117716"/>
                </a:cubicBezTo>
                <a:cubicBezTo>
                  <a:pt x="8215342" y="3977641"/>
                  <a:pt x="8215342" y="3977641"/>
                  <a:pt x="8215342" y="3977641"/>
                </a:cubicBezTo>
                <a:lnTo>
                  <a:pt x="8101977" y="3941415"/>
                </a:lnTo>
                <a:cubicBezTo>
                  <a:pt x="8227402" y="3405266"/>
                  <a:pt x="8227402" y="3405266"/>
                  <a:pt x="8227402" y="3405266"/>
                </a:cubicBezTo>
                <a:cubicBezTo>
                  <a:pt x="8101977" y="3402851"/>
                  <a:pt x="8101977" y="3402851"/>
                  <a:pt x="8101977" y="3402851"/>
                </a:cubicBezTo>
                <a:close/>
                <a:moveTo>
                  <a:pt x="8700158" y="2789420"/>
                </a:moveTo>
                <a:cubicBezTo>
                  <a:pt x="8794227" y="2777345"/>
                  <a:pt x="8806287" y="2828062"/>
                  <a:pt x="8811111" y="2929495"/>
                </a:cubicBezTo>
                <a:cubicBezTo>
                  <a:pt x="8813523" y="3033344"/>
                  <a:pt x="8808699" y="3110626"/>
                  <a:pt x="8712218" y="3113041"/>
                </a:cubicBezTo>
                <a:cubicBezTo>
                  <a:pt x="8712218" y="3113041"/>
                  <a:pt x="8712218" y="3113041"/>
                  <a:pt x="8659154" y="3113041"/>
                </a:cubicBezTo>
                <a:cubicBezTo>
                  <a:pt x="8659154" y="3113041"/>
                  <a:pt x="8659154" y="3113041"/>
                  <a:pt x="8639858" y="2799081"/>
                </a:cubicBezTo>
                <a:cubicBezTo>
                  <a:pt x="8639858" y="2799081"/>
                  <a:pt x="8639858" y="2799081"/>
                  <a:pt x="8700158" y="2789420"/>
                </a:cubicBezTo>
                <a:close/>
                <a:moveTo>
                  <a:pt x="8753637" y="2678968"/>
                </a:moveTo>
                <a:cubicBezTo>
                  <a:pt x="8736112" y="2678742"/>
                  <a:pt x="8716741" y="2680138"/>
                  <a:pt x="8695334" y="2683157"/>
                </a:cubicBezTo>
                <a:cubicBezTo>
                  <a:pt x="8543377" y="2712138"/>
                  <a:pt x="8543377" y="2712138"/>
                  <a:pt x="8543377" y="2712138"/>
                </a:cubicBezTo>
                <a:cubicBezTo>
                  <a:pt x="8572321" y="3209645"/>
                  <a:pt x="8572321" y="3209645"/>
                  <a:pt x="8572321" y="3209645"/>
                </a:cubicBezTo>
                <a:cubicBezTo>
                  <a:pt x="8717042" y="3212060"/>
                  <a:pt x="8717042" y="3212060"/>
                  <a:pt x="8717042" y="3212060"/>
                </a:cubicBezTo>
                <a:cubicBezTo>
                  <a:pt x="8893120" y="3209645"/>
                  <a:pt x="8924476" y="3110626"/>
                  <a:pt x="8914828" y="2922250"/>
                </a:cubicBezTo>
                <a:cubicBezTo>
                  <a:pt x="8908497" y="2761647"/>
                  <a:pt x="8876311" y="2680553"/>
                  <a:pt x="8753637" y="2678968"/>
                </a:cubicBezTo>
                <a:close/>
                <a:moveTo>
                  <a:pt x="9081257" y="2613119"/>
                </a:moveTo>
                <a:cubicBezTo>
                  <a:pt x="8965480" y="2632440"/>
                  <a:pt x="8965480" y="2632440"/>
                  <a:pt x="8965480" y="2632440"/>
                </a:cubicBezTo>
                <a:cubicBezTo>
                  <a:pt x="8987189" y="3212060"/>
                  <a:pt x="8987189" y="3212060"/>
                  <a:pt x="8987189" y="3212060"/>
                </a:cubicBezTo>
                <a:cubicBezTo>
                  <a:pt x="9105378" y="3209645"/>
                  <a:pt x="9105378" y="3209645"/>
                  <a:pt x="9105378" y="3209645"/>
                </a:cubicBezTo>
                <a:close/>
                <a:moveTo>
                  <a:pt x="9528687" y="2533422"/>
                </a:moveTo>
                <a:cubicBezTo>
                  <a:pt x="9493110" y="2534025"/>
                  <a:pt x="9440649" y="2538252"/>
                  <a:pt x="9373112" y="2552742"/>
                </a:cubicBezTo>
                <a:cubicBezTo>
                  <a:pt x="9206683" y="2588968"/>
                  <a:pt x="9156030" y="2724213"/>
                  <a:pt x="9163266" y="2917420"/>
                </a:cubicBezTo>
                <a:cubicBezTo>
                  <a:pt x="9170502" y="3125117"/>
                  <a:pt x="9235627" y="3226550"/>
                  <a:pt x="9404468" y="3224135"/>
                </a:cubicBezTo>
                <a:cubicBezTo>
                  <a:pt x="9484065" y="3224135"/>
                  <a:pt x="9488889" y="3221720"/>
                  <a:pt x="9621550" y="3197569"/>
                </a:cubicBezTo>
                <a:cubicBezTo>
                  <a:pt x="9602254" y="2844967"/>
                  <a:pt x="9602254" y="2844967"/>
                  <a:pt x="9602254" y="2844967"/>
                </a:cubicBezTo>
                <a:cubicBezTo>
                  <a:pt x="9418940" y="2861873"/>
                  <a:pt x="9418940" y="2861873"/>
                  <a:pt x="9418940" y="2861873"/>
                </a:cubicBezTo>
                <a:cubicBezTo>
                  <a:pt x="9423764" y="2977797"/>
                  <a:pt x="9423764" y="2977797"/>
                  <a:pt x="9423764" y="2977797"/>
                </a:cubicBezTo>
                <a:cubicBezTo>
                  <a:pt x="9479241" y="2972967"/>
                  <a:pt x="9479241" y="2972967"/>
                  <a:pt x="9479241" y="2972967"/>
                </a:cubicBezTo>
                <a:cubicBezTo>
                  <a:pt x="9484065" y="3103381"/>
                  <a:pt x="9484065" y="3103381"/>
                  <a:pt x="9484065" y="3103381"/>
                </a:cubicBezTo>
                <a:cubicBezTo>
                  <a:pt x="9447885" y="3108211"/>
                  <a:pt x="9457533" y="3108211"/>
                  <a:pt x="9421352" y="3108211"/>
                </a:cubicBezTo>
                <a:cubicBezTo>
                  <a:pt x="9324872" y="3113041"/>
                  <a:pt x="9293515" y="3055079"/>
                  <a:pt x="9288691" y="2919835"/>
                </a:cubicBezTo>
                <a:cubicBezTo>
                  <a:pt x="9283867" y="2765269"/>
                  <a:pt x="9307987" y="2695232"/>
                  <a:pt x="9404468" y="2668666"/>
                </a:cubicBezTo>
                <a:cubicBezTo>
                  <a:pt x="9474417" y="2649345"/>
                  <a:pt x="9539541" y="2649345"/>
                  <a:pt x="9587782" y="2651761"/>
                </a:cubicBezTo>
                <a:cubicBezTo>
                  <a:pt x="9582958" y="2535837"/>
                  <a:pt x="9582958" y="2535837"/>
                  <a:pt x="9582958" y="2535837"/>
                </a:cubicBezTo>
                <a:cubicBezTo>
                  <a:pt x="9582958" y="2535837"/>
                  <a:pt x="9564265" y="2532818"/>
                  <a:pt x="9528687" y="2533422"/>
                </a:cubicBezTo>
                <a:close/>
                <a:moveTo>
                  <a:pt x="10422586" y="2511252"/>
                </a:moveTo>
                <a:cubicBezTo>
                  <a:pt x="10495003" y="2516931"/>
                  <a:pt x="10520330" y="2608591"/>
                  <a:pt x="10530882" y="2779760"/>
                </a:cubicBezTo>
                <a:cubicBezTo>
                  <a:pt x="10542942" y="2975382"/>
                  <a:pt x="10521234" y="3064740"/>
                  <a:pt x="10419929" y="3067155"/>
                </a:cubicBezTo>
                <a:cubicBezTo>
                  <a:pt x="10323448" y="3071985"/>
                  <a:pt x="10301740" y="2992287"/>
                  <a:pt x="10292092" y="2811156"/>
                </a:cubicBezTo>
                <a:cubicBezTo>
                  <a:pt x="10280032" y="2630025"/>
                  <a:pt x="10292092" y="2533422"/>
                  <a:pt x="10388573" y="2514101"/>
                </a:cubicBezTo>
                <a:cubicBezTo>
                  <a:pt x="10400935" y="2511384"/>
                  <a:pt x="10412241" y="2510441"/>
                  <a:pt x="10422586" y="2511252"/>
                </a:cubicBezTo>
                <a:close/>
                <a:moveTo>
                  <a:pt x="11001226" y="2424743"/>
                </a:moveTo>
                <a:cubicBezTo>
                  <a:pt x="11083235" y="2410252"/>
                  <a:pt x="11141123" y="2456139"/>
                  <a:pt x="11148359" y="2552742"/>
                </a:cubicBezTo>
                <a:cubicBezTo>
                  <a:pt x="11153183" y="2639685"/>
                  <a:pt x="11124239" y="2714553"/>
                  <a:pt x="11037406" y="2729043"/>
                </a:cubicBezTo>
                <a:cubicBezTo>
                  <a:pt x="11037406" y="2729043"/>
                  <a:pt x="11037406" y="2729043"/>
                  <a:pt x="10899921" y="2743534"/>
                </a:cubicBezTo>
                <a:cubicBezTo>
                  <a:pt x="10899921" y="2743534"/>
                  <a:pt x="10899921" y="2743534"/>
                  <a:pt x="10875801" y="2451309"/>
                </a:cubicBezTo>
                <a:cubicBezTo>
                  <a:pt x="10875801" y="2451309"/>
                  <a:pt x="10875801" y="2451309"/>
                  <a:pt x="11001226" y="2424743"/>
                </a:cubicBezTo>
                <a:close/>
                <a:moveTo>
                  <a:pt x="10118426" y="2424743"/>
                </a:moveTo>
                <a:cubicBezTo>
                  <a:pt x="9766271" y="2487535"/>
                  <a:pt x="9766271" y="2487535"/>
                  <a:pt x="9766271" y="2487535"/>
                </a:cubicBezTo>
                <a:cubicBezTo>
                  <a:pt x="9812100" y="3207230"/>
                  <a:pt x="9812100" y="3207230"/>
                  <a:pt x="9812100" y="3207230"/>
                </a:cubicBezTo>
                <a:cubicBezTo>
                  <a:pt x="9959233" y="3207230"/>
                  <a:pt x="9959233" y="3207230"/>
                  <a:pt x="9959233" y="3207230"/>
                </a:cubicBezTo>
                <a:cubicBezTo>
                  <a:pt x="9942349" y="2929495"/>
                  <a:pt x="9942349" y="2929495"/>
                  <a:pt x="9942349" y="2929495"/>
                </a:cubicBezTo>
                <a:cubicBezTo>
                  <a:pt x="10108778" y="2917420"/>
                  <a:pt x="10108778" y="2917420"/>
                  <a:pt x="10108778" y="2917420"/>
                </a:cubicBezTo>
                <a:cubicBezTo>
                  <a:pt x="10099130" y="2779760"/>
                  <a:pt x="10099130" y="2779760"/>
                  <a:pt x="10099130" y="2779760"/>
                </a:cubicBezTo>
                <a:cubicBezTo>
                  <a:pt x="9932701" y="2791835"/>
                  <a:pt x="9932701" y="2791835"/>
                  <a:pt x="9932701" y="2791835"/>
                </a:cubicBezTo>
                <a:lnTo>
                  <a:pt x="9920641" y="2596214"/>
                </a:lnTo>
                <a:cubicBezTo>
                  <a:pt x="10128074" y="2562403"/>
                  <a:pt x="10128074" y="2562403"/>
                  <a:pt x="10128074" y="2562403"/>
                </a:cubicBezTo>
                <a:cubicBezTo>
                  <a:pt x="10118426" y="2424743"/>
                  <a:pt x="10118426" y="2424743"/>
                  <a:pt x="10118426" y="2424743"/>
                </a:cubicBezTo>
                <a:close/>
                <a:moveTo>
                  <a:pt x="10448459" y="2351338"/>
                </a:moveTo>
                <a:cubicBezTo>
                  <a:pt x="10427090" y="2351800"/>
                  <a:pt x="10403950" y="2355309"/>
                  <a:pt x="10378925" y="2361951"/>
                </a:cubicBezTo>
                <a:cubicBezTo>
                  <a:pt x="10200435" y="2407837"/>
                  <a:pt x="10154607" y="2564818"/>
                  <a:pt x="10169079" y="2825647"/>
                </a:cubicBezTo>
                <a:cubicBezTo>
                  <a:pt x="10183551" y="3086475"/>
                  <a:pt x="10246263" y="3221720"/>
                  <a:pt x="10427165" y="3219305"/>
                </a:cubicBezTo>
                <a:cubicBezTo>
                  <a:pt x="10632187" y="3219305"/>
                  <a:pt x="10692487" y="3064740"/>
                  <a:pt x="10675603" y="2760439"/>
                </a:cubicBezTo>
                <a:cubicBezTo>
                  <a:pt x="10660830" y="2494176"/>
                  <a:pt x="10598041" y="2348102"/>
                  <a:pt x="10448459" y="2351338"/>
                </a:cubicBezTo>
                <a:close/>
                <a:moveTo>
                  <a:pt x="7895108" y="2341121"/>
                </a:moveTo>
                <a:cubicBezTo>
                  <a:pt x="7918965" y="2340668"/>
                  <a:pt x="7945195" y="2351083"/>
                  <a:pt x="7952432" y="2376441"/>
                </a:cubicBezTo>
                <a:cubicBezTo>
                  <a:pt x="7971728" y="2439233"/>
                  <a:pt x="7950020" y="2487535"/>
                  <a:pt x="7894543" y="2504441"/>
                </a:cubicBezTo>
                <a:cubicBezTo>
                  <a:pt x="7894543" y="2504441"/>
                  <a:pt x="7894543" y="2504441"/>
                  <a:pt x="7788415" y="2533422"/>
                </a:cubicBezTo>
                <a:cubicBezTo>
                  <a:pt x="7788415" y="2533422"/>
                  <a:pt x="7788415" y="2533422"/>
                  <a:pt x="7778767" y="2383686"/>
                </a:cubicBezTo>
                <a:cubicBezTo>
                  <a:pt x="7778767" y="2383686"/>
                  <a:pt x="7778767" y="2383686"/>
                  <a:pt x="7872835" y="2345045"/>
                </a:cubicBezTo>
                <a:cubicBezTo>
                  <a:pt x="7879468" y="2342630"/>
                  <a:pt x="7887156" y="2341272"/>
                  <a:pt x="7895108" y="2341121"/>
                </a:cubicBezTo>
                <a:close/>
                <a:moveTo>
                  <a:pt x="11072753" y="2254800"/>
                </a:moveTo>
                <a:cubicBezTo>
                  <a:pt x="11052670" y="2256215"/>
                  <a:pt x="11031979" y="2259008"/>
                  <a:pt x="11010874" y="2262932"/>
                </a:cubicBezTo>
                <a:cubicBezTo>
                  <a:pt x="10711783" y="2316064"/>
                  <a:pt x="10711783" y="2316064"/>
                  <a:pt x="10711783" y="2316064"/>
                </a:cubicBezTo>
                <a:cubicBezTo>
                  <a:pt x="10784144" y="3207230"/>
                  <a:pt x="10784144" y="3207230"/>
                  <a:pt x="10784144" y="3207230"/>
                </a:cubicBezTo>
                <a:cubicBezTo>
                  <a:pt x="10938513" y="3207230"/>
                  <a:pt x="10938513" y="3207230"/>
                  <a:pt x="10938513" y="3207230"/>
                </a:cubicBezTo>
                <a:cubicBezTo>
                  <a:pt x="10914393" y="2905344"/>
                  <a:pt x="10914393" y="2905344"/>
                  <a:pt x="10914393" y="2905344"/>
                </a:cubicBezTo>
                <a:cubicBezTo>
                  <a:pt x="11066350" y="2888439"/>
                  <a:pt x="11066350" y="2888439"/>
                  <a:pt x="11066350" y="2888439"/>
                </a:cubicBezTo>
                <a:cubicBezTo>
                  <a:pt x="11213484" y="3207230"/>
                  <a:pt x="11213484" y="3207230"/>
                  <a:pt x="11213484" y="3207230"/>
                </a:cubicBezTo>
                <a:lnTo>
                  <a:pt x="11440214" y="3204814"/>
                </a:lnTo>
                <a:cubicBezTo>
                  <a:pt x="11235192" y="2823231"/>
                  <a:pt x="11235192" y="2823231"/>
                  <a:pt x="11235192" y="2823231"/>
                </a:cubicBezTo>
                <a:cubicBezTo>
                  <a:pt x="11314788" y="2753194"/>
                  <a:pt x="11350969" y="2656591"/>
                  <a:pt x="11338909" y="2511686"/>
                </a:cubicBezTo>
                <a:cubicBezTo>
                  <a:pt x="11324135" y="2302479"/>
                  <a:pt x="11213333" y="2244895"/>
                  <a:pt x="11072753" y="2254800"/>
                </a:cubicBezTo>
                <a:close/>
                <a:moveTo>
                  <a:pt x="7856366" y="2047537"/>
                </a:moveTo>
                <a:cubicBezTo>
                  <a:pt x="7887006" y="2043462"/>
                  <a:pt x="7918663" y="2057047"/>
                  <a:pt x="7925899" y="2084216"/>
                </a:cubicBezTo>
                <a:cubicBezTo>
                  <a:pt x="7945196" y="2144593"/>
                  <a:pt x="7925899" y="2185650"/>
                  <a:pt x="7865599" y="2214631"/>
                </a:cubicBezTo>
                <a:cubicBezTo>
                  <a:pt x="7805299" y="2241197"/>
                  <a:pt x="7769119" y="2258102"/>
                  <a:pt x="7769119" y="2258102"/>
                </a:cubicBezTo>
                <a:cubicBezTo>
                  <a:pt x="7769119" y="2258102"/>
                  <a:pt x="7769119" y="2258102"/>
                  <a:pt x="7759470" y="2096292"/>
                </a:cubicBezTo>
                <a:cubicBezTo>
                  <a:pt x="7759470" y="2096292"/>
                  <a:pt x="7790827" y="2079386"/>
                  <a:pt x="7827007" y="2057650"/>
                </a:cubicBezTo>
                <a:cubicBezTo>
                  <a:pt x="7836052" y="2052216"/>
                  <a:pt x="7846152" y="2048896"/>
                  <a:pt x="7856366" y="2047537"/>
                </a:cubicBezTo>
                <a:close/>
                <a:moveTo>
                  <a:pt x="7904719" y="1914425"/>
                </a:moveTo>
                <a:cubicBezTo>
                  <a:pt x="7861642" y="1914934"/>
                  <a:pt x="7813138" y="1930557"/>
                  <a:pt x="7764294" y="1965877"/>
                </a:cubicBezTo>
                <a:cubicBezTo>
                  <a:pt x="7621985" y="2062481"/>
                  <a:pt x="7621985" y="2062481"/>
                  <a:pt x="7621985" y="2062481"/>
                </a:cubicBezTo>
                <a:cubicBezTo>
                  <a:pt x="7660578" y="2675911"/>
                  <a:pt x="7660578" y="2675911"/>
                  <a:pt x="7660578" y="2675911"/>
                </a:cubicBezTo>
                <a:lnTo>
                  <a:pt x="7916251" y="2625195"/>
                </a:lnTo>
                <a:cubicBezTo>
                  <a:pt x="8097153" y="2581723"/>
                  <a:pt x="8121273" y="2465799"/>
                  <a:pt x="8092329" y="2342630"/>
                </a:cubicBezTo>
                <a:cubicBezTo>
                  <a:pt x="8082681" y="2294328"/>
                  <a:pt x="8051325" y="2253272"/>
                  <a:pt x="7991024" y="2236366"/>
                </a:cubicBezTo>
                <a:cubicBezTo>
                  <a:pt x="8044089" y="2175989"/>
                  <a:pt x="8077857" y="2105952"/>
                  <a:pt x="8051325" y="2016594"/>
                </a:cubicBezTo>
                <a:cubicBezTo>
                  <a:pt x="8033235" y="1954708"/>
                  <a:pt x="7976515" y="1913576"/>
                  <a:pt x="7904719" y="1914425"/>
                </a:cubicBezTo>
                <a:close/>
                <a:moveTo>
                  <a:pt x="9452709" y="1383842"/>
                </a:moveTo>
                <a:cubicBezTo>
                  <a:pt x="9452709" y="1383842"/>
                  <a:pt x="9452709" y="1383842"/>
                  <a:pt x="9527481" y="1395918"/>
                </a:cubicBezTo>
                <a:lnTo>
                  <a:pt x="9563662" y="1881349"/>
                </a:lnTo>
                <a:cubicBezTo>
                  <a:pt x="9563662" y="1881349"/>
                  <a:pt x="9563662" y="1881349"/>
                  <a:pt x="9409292" y="1893425"/>
                </a:cubicBezTo>
                <a:cubicBezTo>
                  <a:pt x="9409292" y="1893425"/>
                  <a:pt x="9409292" y="1893425"/>
                  <a:pt x="9452709" y="1383842"/>
                </a:cubicBezTo>
                <a:close/>
                <a:moveTo>
                  <a:pt x="10334226" y="1367767"/>
                </a:moveTo>
                <a:cubicBezTo>
                  <a:pt x="10309579" y="1365729"/>
                  <a:pt x="10283649" y="1365729"/>
                  <a:pt x="10258323" y="1369352"/>
                </a:cubicBezTo>
                <a:cubicBezTo>
                  <a:pt x="10077422" y="1395918"/>
                  <a:pt x="10012297" y="1535993"/>
                  <a:pt x="10017121" y="1767840"/>
                </a:cubicBezTo>
                <a:cubicBezTo>
                  <a:pt x="10021945" y="1997273"/>
                  <a:pt x="10130486" y="2130103"/>
                  <a:pt x="10294504" y="2125273"/>
                </a:cubicBezTo>
                <a:cubicBezTo>
                  <a:pt x="10347568" y="2125273"/>
                  <a:pt x="10390985" y="2115612"/>
                  <a:pt x="10518822" y="2084216"/>
                </a:cubicBezTo>
                <a:cubicBezTo>
                  <a:pt x="10492289" y="1724369"/>
                  <a:pt x="10492289" y="1724369"/>
                  <a:pt x="10492289" y="1724369"/>
                </a:cubicBezTo>
                <a:cubicBezTo>
                  <a:pt x="10292092" y="1729199"/>
                  <a:pt x="10292092" y="1729199"/>
                  <a:pt x="10292092" y="1729199"/>
                </a:cubicBezTo>
                <a:cubicBezTo>
                  <a:pt x="10296916" y="1852368"/>
                  <a:pt x="10296916" y="1852368"/>
                  <a:pt x="10296916" y="1852368"/>
                </a:cubicBezTo>
                <a:cubicBezTo>
                  <a:pt x="10362040" y="1847538"/>
                  <a:pt x="10362040" y="1847538"/>
                  <a:pt x="10362040" y="1847538"/>
                </a:cubicBezTo>
                <a:cubicBezTo>
                  <a:pt x="10369276" y="1982783"/>
                  <a:pt x="10369276" y="1982783"/>
                  <a:pt x="10369276" y="1982783"/>
                </a:cubicBezTo>
                <a:cubicBezTo>
                  <a:pt x="10369276" y="1982783"/>
                  <a:pt x="10342744" y="1987613"/>
                  <a:pt x="10304152" y="1990028"/>
                </a:cubicBezTo>
                <a:cubicBezTo>
                  <a:pt x="10234203" y="1990028"/>
                  <a:pt x="10157019" y="1924821"/>
                  <a:pt x="10154607" y="1772671"/>
                </a:cubicBezTo>
                <a:cubicBezTo>
                  <a:pt x="10149783" y="1613275"/>
                  <a:pt x="10176315" y="1519087"/>
                  <a:pt x="10289680" y="1507012"/>
                </a:cubicBezTo>
                <a:cubicBezTo>
                  <a:pt x="10362040" y="1499766"/>
                  <a:pt x="10400633" y="1507012"/>
                  <a:pt x="10480229" y="1528747"/>
                </a:cubicBezTo>
                <a:cubicBezTo>
                  <a:pt x="10470581" y="1398333"/>
                  <a:pt x="10470581" y="1398333"/>
                  <a:pt x="10470581" y="1398333"/>
                </a:cubicBezTo>
                <a:cubicBezTo>
                  <a:pt x="10470581" y="1398333"/>
                  <a:pt x="10408170" y="1373880"/>
                  <a:pt x="10334226" y="1367767"/>
                </a:cubicBezTo>
                <a:close/>
                <a:moveTo>
                  <a:pt x="9339344" y="1224447"/>
                </a:moveTo>
                <a:lnTo>
                  <a:pt x="9201858" y="2359536"/>
                </a:lnTo>
                <a:cubicBezTo>
                  <a:pt x="9373112" y="2325724"/>
                  <a:pt x="9373112" y="2325724"/>
                  <a:pt x="9373112" y="2325724"/>
                </a:cubicBezTo>
                <a:cubicBezTo>
                  <a:pt x="9394820" y="2069726"/>
                  <a:pt x="9394820" y="2069726"/>
                  <a:pt x="9394820" y="2069726"/>
                </a:cubicBezTo>
                <a:cubicBezTo>
                  <a:pt x="9570898" y="2047990"/>
                  <a:pt x="9570898" y="2047990"/>
                  <a:pt x="9570898" y="2047990"/>
                </a:cubicBezTo>
                <a:cubicBezTo>
                  <a:pt x="9590194" y="2279838"/>
                  <a:pt x="9590194" y="2279838"/>
                  <a:pt x="9590194" y="2279838"/>
                </a:cubicBezTo>
                <a:cubicBezTo>
                  <a:pt x="10005061" y="2192895"/>
                  <a:pt x="10005061" y="2192895"/>
                  <a:pt x="10005061" y="2192895"/>
                </a:cubicBezTo>
                <a:cubicBezTo>
                  <a:pt x="9995413" y="2040745"/>
                  <a:pt x="9995413" y="2040745"/>
                  <a:pt x="9995413" y="2040745"/>
                </a:cubicBezTo>
                <a:cubicBezTo>
                  <a:pt x="9742151" y="2076971"/>
                  <a:pt x="9742151" y="2076971"/>
                  <a:pt x="9742151" y="2076971"/>
                </a:cubicBezTo>
                <a:cubicBezTo>
                  <a:pt x="9725267" y="1818557"/>
                  <a:pt x="9725267" y="1818557"/>
                  <a:pt x="9725267" y="1818557"/>
                </a:cubicBezTo>
                <a:cubicBezTo>
                  <a:pt x="9959233" y="1806482"/>
                  <a:pt x="9959233" y="1806482"/>
                  <a:pt x="9959233" y="1806482"/>
                </a:cubicBezTo>
                <a:cubicBezTo>
                  <a:pt x="9951997" y="1659162"/>
                  <a:pt x="9951997" y="1659162"/>
                  <a:pt x="9951997" y="1659162"/>
                </a:cubicBezTo>
                <a:cubicBezTo>
                  <a:pt x="9710795" y="1659162"/>
                  <a:pt x="9710795" y="1659162"/>
                  <a:pt x="9710795" y="1659162"/>
                </a:cubicBezTo>
                <a:cubicBezTo>
                  <a:pt x="9696323" y="1424899"/>
                  <a:pt x="9696323" y="1424899"/>
                  <a:pt x="9696323" y="1424899"/>
                </a:cubicBezTo>
                <a:cubicBezTo>
                  <a:pt x="9956821" y="1449050"/>
                  <a:pt x="9956821" y="1449050"/>
                  <a:pt x="9956821" y="1449050"/>
                </a:cubicBezTo>
                <a:cubicBezTo>
                  <a:pt x="9949585" y="1313805"/>
                  <a:pt x="9949585" y="1313805"/>
                  <a:pt x="9949585" y="1313805"/>
                </a:cubicBezTo>
                <a:cubicBezTo>
                  <a:pt x="9339344" y="1224447"/>
                  <a:pt x="9339344" y="1224447"/>
                  <a:pt x="9339344" y="1224447"/>
                </a:cubicBezTo>
                <a:close/>
                <a:moveTo>
                  <a:pt x="8994425" y="1171315"/>
                </a:moveTo>
                <a:cubicBezTo>
                  <a:pt x="8929300" y="2217046"/>
                  <a:pt x="8929300" y="2217046"/>
                  <a:pt x="8929300" y="2217046"/>
                </a:cubicBezTo>
                <a:cubicBezTo>
                  <a:pt x="8888296" y="2229121"/>
                  <a:pt x="8888296" y="2229121"/>
                  <a:pt x="8888296" y="2229121"/>
                </a:cubicBezTo>
                <a:cubicBezTo>
                  <a:pt x="8685686" y="1347616"/>
                  <a:pt x="8685686" y="1347616"/>
                  <a:pt x="8685686" y="1347616"/>
                </a:cubicBezTo>
                <a:lnTo>
                  <a:pt x="8128509" y="1724369"/>
                </a:lnTo>
                <a:cubicBezTo>
                  <a:pt x="8179162" y="2569648"/>
                  <a:pt x="8179162" y="2569648"/>
                  <a:pt x="8179162" y="2569648"/>
                </a:cubicBezTo>
                <a:cubicBezTo>
                  <a:pt x="8608501" y="2480290"/>
                  <a:pt x="8608501" y="2480290"/>
                  <a:pt x="8608501" y="2480290"/>
                </a:cubicBezTo>
                <a:cubicBezTo>
                  <a:pt x="8598853" y="2306404"/>
                  <a:pt x="8598853" y="2306404"/>
                  <a:pt x="8598853" y="2306404"/>
                </a:cubicBezTo>
                <a:cubicBezTo>
                  <a:pt x="8306999" y="2388517"/>
                  <a:pt x="8306999" y="2388517"/>
                  <a:pt x="8306999" y="2388517"/>
                </a:cubicBezTo>
                <a:cubicBezTo>
                  <a:pt x="8297351" y="2180820"/>
                  <a:pt x="8297351" y="2180820"/>
                  <a:pt x="8297351" y="2180820"/>
                </a:cubicBezTo>
                <a:cubicBezTo>
                  <a:pt x="8509609" y="2098707"/>
                  <a:pt x="8509609" y="2098707"/>
                  <a:pt x="8509609" y="2098707"/>
                </a:cubicBezTo>
                <a:cubicBezTo>
                  <a:pt x="8497548" y="1915161"/>
                  <a:pt x="8497548" y="1915161"/>
                  <a:pt x="8497548" y="1915161"/>
                </a:cubicBezTo>
                <a:cubicBezTo>
                  <a:pt x="8292527" y="2011764"/>
                  <a:pt x="8292527" y="2011764"/>
                  <a:pt x="8292527" y="2011764"/>
                </a:cubicBezTo>
                <a:cubicBezTo>
                  <a:pt x="8282879" y="1791991"/>
                  <a:pt x="8282879" y="1791991"/>
                  <a:pt x="8282879" y="1791991"/>
                </a:cubicBezTo>
                <a:cubicBezTo>
                  <a:pt x="8567497" y="1625351"/>
                  <a:pt x="8567497" y="1625351"/>
                  <a:pt x="8567497" y="1625351"/>
                </a:cubicBezTo>
                <a:cubicBezTo>
                  <a:pt x="8782167" y="2446479"/>
                  <a:pt x="8782167" y="2446479"/>
                  <a:pt x="8782167" y="2446479"/>
                </a:cubicBezTo>
                <a:cubicBezTo>
                  <a:pt x="9064373" y="2388517"/>
                  <a:pt x="9064373" y="2388517"/>
                  <a:pt x="9064373" y="2388517"/>
                </a:cubicBezTo>
                <a:cubicBezTo>
                  <a:pt x="9182562" y="1200296"/>
                  <a:pt x="9182562" y="1200296"/>
                  <a:pt x="9182562" y="1200296"/>
                </a:cubicBezTo>
                <a:cubicBezTo>
                  <a:pt x="8994425" y="1171315"/>
                  <a:pt x="8994425" y="1171315"/>
                  <a:pt x="8994425" y="1171315"/>
                </a:cubicBezTo>
                <a:close/>
                <a:moveTo>
                  <a:pt x="12195176" y="0"/>
                </a:moveTo>
                <a:cubicBezTo>
                  <a:pt x="12195176" y="5892801"/>
                  <a:pt x="12195176" y="5892801"/>
                  <a:pt x="12195176" y="5892801"/>
                </a:cubicBezTo>
                <a:cubicBezTo>
                  <a:pt x="4667261" y="4081489"/>
                  <a:pt x="4667261" y="4081489"/>
                  <a:pt x="4667261" y="4081489"/>
                </a:cubicBezTo>
                <a:cubicBezTo>
                  <a:pt x="0" y="2936740"/>
                  <a:pt x="0" y="2936740"/>
                  <a:pt x="0" y="2936740"/>
                </a:cubicBezTo>
                <a:cubicBezTo>
                  <a:pt x="1174654" y="2649345"/>
                  <a:pt x="1174654" y="2649345"/>
                  <a:pt x="1174654" y="2649345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4"/>
              </a:buClr>
              <a:buFontTx/>
              <a:buNone/>
              <a:defRPr sz="1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8000" indent="-288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Tx/>
              <a:buFont typeface="Verdana" panose="020B0604030504040204" pitchFamily="34" charset="0"/>
              <a:buChar char="‒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40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7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954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2000" baseline="0"/>
            </a:lvl1pPr>
            <a:lvl2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2000"/>
            </a:lvl2pPr>
            <a:lvl3pPr marL="0" indent="288000">
              <a:spcAft>
                <a:spcPts val="300"/>
              </a:spcAft>
              <a:buFont typeface="Webdings" panose="05030102010509060703" pitchFamily="18" charset="2"/>
              <a:buChar char=""/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002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522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5220000" cy="432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103184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el. Tab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tilføje diagram/tabel eller videoklip</a:t>
            </a:r>
          </a:p>
        </p:txBody>
      </p:sp>
    </p:spTree>
    <p:extLst>
      <p:ext uri="{BB962C8B-B14F-4D97-AF65-F5344CB8AC3E}">
        <p14:creationId xmlns:p14="http://schemas.microsoft.com/office/powerpoint/2010/main" val="9347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8E34978-9273-41B0-B4DE-5B9D018260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 dirty="0">
              <a:solidFill>
                <a:schemeClr val="tx1"/>
              </a:solidFill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BC77B4-55EC-486D-9698-AE0CFA63A4D6}"/>
              </a:ext>
            </a:extLst>
          </p:cNvPr>
          <p:cNvSpPr>
            <a:spLocks/>
          </p:cNvSpPr>
          <p:nvPr userDrawn="1"/>
        </p:nvSpPr>
        <p:spPr bwMode="auto">
          <a:xfrm>
            <a:off x="10152523" y="450577"/>
            <a:ext cx="2039478" cy="999026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799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/>
              <a:t>Klik for at tilføje tekst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00" y="1800000"/>
            <a:ext cx="1116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skrive tekst. Brug genvejstast: Shift + Alt + Pil [hø./ve.], når du vil ændre layout til </a:t>
            </a:r>
          </a:p>
          <a:p>
            <a:pPr lvl="1"/>
            <a:r>
              <a:rPr lang="da-DK" dirty="0"/>
              <a:t>FED skrift, punkt-tegn, og indrykning på listeniveau.</a:t>
            </a:r>
          </a:p>
          <a:p>
            <a:pPr lvl="2"/>
            <a:r>
              <a:rPr lang="en-US" dirty="0" err="1"/>
              <a:t>Punkttegn</a:t>
            </a:r>
            <a:endParaRPr lang="en-US" dirty="0"/>
          </a:p>
          <a:p>
            <a:pPr lvl="3"/>
            <a:r>
              <a:rPr lang="en-US" dirty="0" err="1"/>
              <a:t>Indrykning</a:t>
            </a:r>
            <a:r>
              <a:rPr lang="en-US" dirty="0"/>
              <a:t> 2</a:t>
            </a:r>
          </a:p>
          <a:p>
            <a:pPr lvl="4"/>
            <a:r>
              <a:rPr lang="en-US" dirty="0" err="1"/>
              <a:t>Indrykning</a:t>
            </a:r>
            <a:r>
              <a:rPr lang="en-US" dirty="0"/>
              <a:t> 3</a:t>
            </a:r>
          </a:p>
          <a:p>
            <a:pPr lvl="5"/>
            <a:r>
              <a:rPr lang="en-US" dirty="0" err="1"/>
              <a:t>Indrykning</a:t>
            </a:r>
            <a:r>
              <a:rPr lang="en-US" dirty="0"/>
              <a:t> 4</a:t>
            </a:r>
          </a:p>
          <a:p>
            <a:pPr lvl="6"/>
            <a:r>
              <a:rPr lang="en-US" dirty="0" err="1"/>
              <a:t>Indrykning</a:t>
            </a:r>
            <a:r>
              <a:rPr lang="en-US" dirty="0"/>
              <a:t> 5</a:t>
            </a:r>
          </a:p>
          <a:p>
            <a:pPr lvl="7"/>
            <a:r>
              <a:rPr lang="en-US" dirty="0" err="1"/>
              <a:t>Indrykning</a:t>
            </a:r>
            <a:r>
              <a:rPr lang="en-US" dirty="0"/>
              <a:t> 6</a:t>
            </a:r>
          </a:p>
          <a:p>
            <a:pPr lvl="8"/>
            <a:r>
              <a:rPr lang="en-US" dirty="0" err="1"/>
              <a:t>Indrykning</a:t>
            </a:r>
            <a:r>
              <a:rPr lang="en-US" dirty="0"/>
              <a:t> 7</a:t>
            </a:r>
            <a:r>
              <a:rPr lang="da-DK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000" y="6273801"/>
            <a:ext cx="4756152" cy="431800"/>
          </a:xfrm>
          <a:prstGeom prst="rect">
            <a:avLst/>
          </a:prstGeom>
        </p:spPr>
        <p:txBody>
          <a:bodyPr vert="horz" lIns="28800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000" y="6567939"/>
            <a:ext cx="4756152" cy="138661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4993A5-71AC-4FC9-BA31-3E15C92EC108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785E3D-F8CE-4D22-861A-F8A1387FA282}"/>
              </a:ext>
            </a:extLst>
          </p:cNvPr>
          <p:cNvGrpSpPr/>
          <p:nvPr userDrawn="1"/>
        </p:nvGrpSpPr>
        <p:grpSpPr>
          <a:xfrm>
            <a:off x="11414599" y="645892"/>
            <a:ext cx="656565" cy="602590"/>
            <a:chOff x="5253038" y="-6626226"/>
            <a:chExt cx="3997325" cy="3668713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54F853E8-21DA-4FDD-91CE-A8A82BDFD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CE76471E-8AC3-43FE-BB2B-71256A8A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6B0CBE6E-B9A7-47EF-BDAE-E3BF3E18E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2AB7E75-15AC-4419-A1FA-6C85BCC7D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25B0E88-34D5-4BFB-8AF2-393DC93B0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8554735-3993-4E41-9B60-97EEA93FA2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3286B0CD-5745-4C23-BE06-F1096AA0F0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A022DBB8-E167-4A67-A92A-B7255BAC5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C7D3A01E-7782-4E34-AEAD-C0C37DDF18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C38D4A75-D66F-4C49-978A-BEAEDA7DBF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3434A97-3A48-4188-8D67-E4E0F754E4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D1D99835-69E6-4710-A22B-31A087B7F1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BA72784F-FB1A-41BF-9102-3919F7D1B3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B94EFB0-CB7A-4B62-B2BF-FCA55175C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6611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4" r:id="rId2"/>
    <p:sldLayoutId id="2147483750" r:id="rId3"/>
    <p:sldLayoutId id="2147483749" r:id="rId4"/>
    <p:sldLayoutId id="2147483751" r:id="rId5"/>
    <p:sldLayoutId id="2147483752" r:id="rId6"/>
    <p:sldLayoutId id="2147483662" r:id="rId7"/>
    <p:sldLayoutId id="2147483747" r:id="rId8"/>
    <p:sldLayoutId id="2147483756" r:id="rId9"/>
    <p:sldLayoutId id="2147483754" r:id="rId10"/>
    <p:sldLayoutId id="2147483755" r:id="rId11"/>
    <p:sldLayoutId id="2147483748" r:id="rId12"/>
  </p:sldLayoutIdLst>
  <p:hf sldNum="0"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88000" indent="-2880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Webdings" panose="05030102010509060703" pitchFamily="18" charset="2"/>
        <a:buChar char="=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230400" algn="l" defTabSz="914400" rtl="0" eaLnBrk="1" latinLnBrk="0" hangingPunct="1">
        <a:spcBef>
          <a:spcPts val="300"/>
        </a:spcBef>
        <a:spcAft>
          <a:spcPts val="300"/>
        </a:spcAft>
        <a:buClrTx/>
        <a:buFont typeface="Verdana" panose="020B0604030504040204" pitchFamily="34" charset="0"/>
        <a:buChar char="‒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2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340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LwWsqpVyQ&amp;list=PLCOEPT9d9cgpPVNlhrgBwJfDD8vgimsSp&amp;index=23&amp;t=3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dsholder til billede 18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>
            <a:fillRect/>
          </a:stretch>
        </p:blipFill>
        <p:spPr/>
      </p:pic>
      <p:sp>
        <p:nvSpPr>
          <p:cNvPr id="3" name="Pladsholder til tekst 2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7"/>
          </p:nvPr>
        </p:nvSpPr>
        <p:spPr>
          <a:solidFill>
            <a:schemeClr val="tx1">
              <a:alpha val="70000"/>
            </a:schemeClr>
          </a:solidFill>
        </p:spPr>
        <p:txBody>
          <a:bodyPr/>
          <a:lstStyle/>
          <a:p>
            <a:endParaRPr lang="da-DK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6800" y="2412000"/>
            <a:ext cx="5743216" cy="1800000"/>
          </a:xfrm>
        </p:spPr>
        <p:txBody>
          <a:bodyPr/>
          <a:lstStyle/>
          <a:p>
            <a:r>
              <a:rPr lang="da-DK" dirty="0"/>
              <a:t>MiniTon: Glæde, succesoplevelser og fællesskab</a:t>
            </a:r>
          </a:p>
        </p:txBody>
      </p:sp>
      <p:sp>
        <p:nvSpPr>
          <p:cNvPr id="7" name="U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Tips og tricks til nye badmintonforældre</a:t>
            </a:r>
          </a:p>
        </p:txBody>
      </p:sp>
      <p:pic>
        <p:nvPicPr>
          <p:cNvPr id="22" name="Pladsholder til indhold 21"/>
          <p:cNvPicPr>
            <a:picLocks noGrp="1" noChangeAspect="1"/>
          </p:cNvPicPr>
          <p:nvPr>
            <p:ph sz="quarter" idx="4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871" y="5775213"/>
            <a:ext cx="539750" cy="300566"/>
          </a:xfrm>
        </p:spPr>
      </p:pic>
      <p:pic>
        <p:nvPicPr>
          <p:cNvPr id="21" name="Pladsholder til indhold 20"/>
          <p:cNvPicPr>
            <a:picLocks noGrp="1" noChangeAspect="1"/>
          </p:cNvPicPr>
          <p:nvPr>
            <p:ph sz="quarter" idx="4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61" y="5760000"/>
            <a:ext cx="1076921" cy="290692"/>
          </a:xfrm>
        </p:spPr>
      </p:pic>
    </p:spTree>
    <p:extLst>
      <p:ext uri="{BB962C8B-B14F-4D97-AF65-F5344CB8AC3E}">
        <p14:creationId xmlns:p14="http://schemas.microsoft.com/office/powerpoint/2010/main" val="418354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3B80431-1D3D-4EE2-B5A1-5C59CFFF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7" t="21718" r="20469" b="15258"/>
          <a:stretch/>
        </p:blipFill>
        <p:spPr>
          <a:xfrm>
            <a:off x="4367808" y="2302412"/>
            <a:ext cx="7541200" cy="43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5 gode grunde til at gå til MiniTon med dit barn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Dit barn får succesoplevelser og udvikler sin motorik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Du og dit barn får kvalitetstid sammen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Du og dit barn får et enestående første møde med foreningslivet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Dit barn lærer trin for trin at spille badminton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Du og dit barn bliver en del af et fællesskab</a:t>
            </a:r>
          </a:p>
        </p:txBody>
      </p:sp>
    </p:spTree>
    <p:extLst>
      <p:ext uri="{BB962C8B-B14F-4D97-AF65-F5344CB8AC3E}">
        <p14:creationId xmlns:p14="http://schemas.microsoft.com/office/powerpoint/2010/main" val="337648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Målet med MiniTon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Der gives plads og mulighed til det legende barn, så alle børn oplever GLÆDEN ved badminton</a:t>
            </a:r>
          </a:p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endParaRPr lang="da-DK" sz="2200" dirty="0">
              <a:latin typeface="Calibri" panose="020F0502020204030204" pitchFamily="34" charset="0"/>
            </a:endParaRP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Alle børn skal være en del af et FÆLLESSKAB med jævnaldrende og få gode familieoplevelser </a:t>
            </a:r>
          </a:p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endParaRPr lang="da-DK" sz="2200" dirty="0">
              <a:latin typeface="Calibri" panose="020F0502020204030204" pitchFamily="34" charset="0"/>
            </a:endParaRP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Alle børn udvikler sig motorisk og teknisk ved at få succes med at mestre/tilegne sig færdigheder og dermed opleve en UDVIKLING - både som menneske og badmintonspiller</a:t>
            </a: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endParaRPr lang="da-DK" sz="2200" dirty="0">
              <a:latin typeface="Calibri" panose="020F0502020204030204" pitchFamily="34" charset="0"/>
            </a:endParaRP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Alle børn skal have gode OPLEVELSER, som de tager med sig videre i livet</a:t>
            </a: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endParaRPr lang="da-DK" sz="2200" dirty="0">
              <a:latin typeface="Calibri" panose="020F0502020204030204" pitchFamily="34" charset="0"/>
            </a:endParaRP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At skabe fundamentet for en livslang KÆRLIGHED til badminton</a:t>
            </a:r>
          </a:p>
          <a:p>
            <a:endParaRPr lang="da-DK" sz="22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962E228-14D1-4844-8C37-8BC42F332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221088"/>
            <a:ext cx="2039989" cy="28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1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Glæden ved badminton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2495600" y="5802065"/>
            <a:ext cx="6696744" cy="404864"/>
          </a:xfrm>
        </p:spPr>
        <p:txBody>
          <a:bodyPr/>
          <a:lstStyle/>
          <a:p>
            <a:r>
              <a:rPr lang="da-DK" dirty="0">
                <a:hlinkClick r:id="rId3"/>
              </a:rPr>
              <a:t>https://www.youtube.com/watch?v=zwLwWsqpVyQ&amp;list=PLCOEPT9d9cgpPVNlhrgBwJfDD8vgimsSp&amp;index=23&amp;t=3s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/>
          <a:srcRect l="25785" r="29919" b="11150"/>
          <a:stretch/>
        </p:blipFill>
        <p:spPr>
          <a:xfrm>
            <a:off x="3394592" y="1340768"/>
            <a:ext cx="3744416" cy="422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734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MiniTon-træningen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496800" y="1800000"/>
            <a:ext cx="11160000" cy="4941368"/>
          </a:xfrm>
        </p:spPr>
        <p:txBody>
          <a:bodyPr/>
          <a:lstStyle/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Træningen foregår på børnenes præmisser med fokus på trygge rammer, glæden ved at bevæge sig, socialt fællesskab og succesoplevelser.</a:t>
            </a: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Der er en legende tilgang til træningen, så børnene bliver nysgerrige og bruger deres fantasi, så motoriske/tekniske færdigheder leges ind. </a:t>
            </a: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Børnene får mulighed for at eksperimentere. Der tales ikke om at fejle, men om at turde. Forældre og trænere giver masser af ros. Tingene tales op uanset indsats og præstation.</a:t>
            </a: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Aktiviteterne giver tilpas med udfordringer, hvor succesoplevelser fylder mest, men alting ikke nødvendigvis lykkes første gang.</a:t>
            </a:r>
          </a:p>
          <a:p>
            <a:pPr marL="306000" indent="-3060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</a:rPr>
              <a:t>Forældrene inddrages i træningen, så forældre og børn får gode oplevelser sammen og masser af kvalitetstid. Det skal være berigende for alle at deltage.</a:t>
            </a:r>
          </a:p>
        </p:txBody>
      </p:sp>
    </p:spTree>
    <p:extLst>
      <p:ext uri="{BB962C8B-B14F-4D97-AF65-F5344CB8AC3E}">
        <p14:creationId xmlns:p14="http://schemas.microsoft.com/office/powerpoint/2010/main" val="120015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F639741-0BE6-419F-BA5B-6DC9DC4DF7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00" y="1800000"/>
            <a:ext cx="9127592" cy="4320000"/>
          </a:xfrm>
        </p:spPr>
        <p:txBody>
          <a:bodyPr/>
          <a:lstStyle/>
          <a:p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Badminton har nogle unikke kvaliteter i forhold til udvikling af børnenes evner til at indgå i socialt fællesskab, hvor drenge og piger er sammen på tværs af alder og niveau. </a:t>
            </a:r>
          </a:p>
          <a:p>
            <a:endParaRPr lang="da-D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Der er fokus på, at børnene lærer at: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a-DK" sz="1800" b="1" dirty="0">
                <a:latin typeface="Calibri" panose="020F0502020204030204" pitchFamily="34" charset="0"/>
                <a:cs typeface="Calibri" panose="020F0502020204030204" pitchFamily="34" charset="0"/>
              </a:rPr>
              <a:t>Samarbejde 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ved at give plads til hinanden og forstå, at de kommer længst ved 	  fælles hjælp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a-DK" sz="1800" b="1" dirty="0">
                <a:latin typeface="Calibri" panose="020F0502020204030204" pitchFamily="34" charset="0"/>
                <a:cs typeface="Calibri" panose="020F0502020204030204" pitchFamily="34" charset="0"/>
              </a:rPr>
              <a:t>Tage hensyn 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ved at snakke ordentligt til hinanden, kunne stå i kø, holde 	  	  </a:t>
            </a:r>
            <a:r>
              <a:rPr lang="da-DK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talerækken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og sætte sig i hinandens sted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a-DK" sz="1800" b="1" dirty="0">
                <a:latin typeface="Calibri" panose="020F0502020204030204" pitchFamily="34" charset="0"/>
                <a:cs typeface="Calibri" panose="020F0502020204030204" pitchFamily="34" charset="0"/>
              </a:rPr>
              <a:t>Være en del af holdet 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ved at tage alle med i legen og lære, at alle kan 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  træne med alle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a-DK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Acceptere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hinandens forskelligheder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a-DK" sz="1800" b="1" dirty="0">
                <a:latin typeface="Calibri" panose="020F0502020204030204" pitchFamily="34" charset="0"/>
                <a:cs typeface="Calibri" panose="020F0502020204030204" pitchFamily="34" charset="0"/>
              </a:rPr>
              <a:t>Følge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og acceptere de regler, som træneren opstiller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a-DK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Træne</a:t>
            </a: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 ved at kunne samles, lytte og følge trænerens anvisninger </a:t>
            </a:r>
          </a:p>
          <a:p>
            <a:pPr marL="0" indent="0">
              <a:buNone/>
            </a:pPr>
            <a:r>
              <a:rPr lang="da-DK" sz="1800" dirty="0">
                <a:latin typeface="Calibri" panose="020F0502020204030204" pitchFamily="34" charset="0"/>
                <a:cs typeface="Calibri" panose="020F0502020204030204" pitchFamily="34" charset="0"/>
              </a:rPr>
              <a:t>	  og være koncentrerede om opgaven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8A288A-B2A3-4747-9689-13B0B3DD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Som en del af MiniTon lærer børnene at gå til idræt og indgå i et fællesskab 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AF03C30-E3C3-4E28-9372-6C46F83A5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8485" r="20469" b="52101"/>
          <a:stretch/>
        </p:blipFill>
        <p:spPr>
          <a:xfrm>
            <a:off x="7896200" y="4365104"/>
            <a:ext cx="3883945" cy="2175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37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5EE6C63-7BA2-488D-B706-7B61CAFB89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Alderen 5-9 år er (sammen med den resterende alder op til puberteten) meget afgørende for indlæring af nye og forbedring af allerede indlærte bevægelser 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Børnenes udvikling af motorik og koordination er noget, som det enkelte barn har gavn og glæde af resten af livet</a:t>
            </a:r>
          </a:p>
          <a:p>
            <a:pPr marL="0" indent="0">
              <a:buNone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De motoriske færdigheder er </a:t>
            </a:r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      fundamentet for indlæring af </a:t>
            </a:r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      badmintonbevægelserne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2D271A-245C-454D-B96A-C409A3E2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Hvorfor er der fokus på motorisk læring?  </a:t>
            </a:r>
            <a:br>
              <a:rPr lang="da-DK" dirty="0"/>
            </a:b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3E2463B-EBF1-419E-A214-679238AE6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06" t="34243" r="31691" b="28990"/>
          <a:stretch/>
        </p:blipFill>
        <p:spPr>
          <a:xfrm>
            <a:off x="6174153" y="4000358"/>
            <a:ext cx="5366273" cy="220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AF6F1CD-6E51-4104-B1EE-F5958E2405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At der er fokus på, at børnene får succesoplevelser gennem tilegnelse og mestring af motoriske og tekniske færdigheder 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At indlæringen sker ud fra en legende tilgang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At der skal være plads til at eksperimentere og fejle, da det er en naturlig del af at udvikle sig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At udvikle motoriske færdigheder, som er fundamentet for indlæring af badmintonbevægelser 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At de tekniske færdigheder bygges ovenpå de motoriske færdigheder</a:t>
            </a:r>
          </a:p>
          <a:p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456E19A-AAA7-4AF1-A0C9-AC4F24A4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Dit barn lærer at spille badminton ved…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913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11EC12D-D431-4E6E-AE24-7285493D43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Deltag aktivt i træningen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Vær det gode eksempel – klæd om, tage drikkedunk med, vis interesse når træneren snakker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Vær tålmodig, opmuntre og giv ros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 glæde og begejstring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op om træneren 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-Sætte op/tage ned</a:t>
            </a:r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	-Hjælp til ro og orden</a:t>
            </a:r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	-Hjælpe børnene ud fra trænerens instrukser 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B02541-A388-4FF7-9019-682BBF6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Gode forældreråd til træningen</a:t>
            </a:r>
            <a:br>
              <a:rPr lang="da-DK" dirty="0"/>
            </a:b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0F77CA8-ED5E-4FB0-8669-6E9175C32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8" t="14290" r="24603" b="22687"/>
          <a:stretch/>
        </p:blipFill>
        <p:spPr>
          <a:xfrm>
            <a:off x="6888088" y="2924944"/>
            <a:ext cx="3978496" cy="25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4A20DCB-C98D-4D19-9A30-2AC51E68F8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00" y="1800000"/>
            <a:ext cx="8119480" cy="43200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/>
              </a:rPr>
              <a:t>Deltag i fællesskabet i klubben med de frivillige og andre forældre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None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/>
              </a:rPr>
              <a:t>Involvering – vær med til at skabe det gode miljø i klubben – små opgaver giver stor værdi (bage kage, sætte net op mv.)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/>
              </a:rPr>
              <a:t>Hvad kan du bidrage med i jeres klub?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6071A8-BC02-4FB6-8473-F5088D06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Forælder i klubben </a:t>
            </a:r>
            <a:br>
              <a:rPr lang="da-DK" dirty="0"/>
            </a:b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4A6C1FE-1292-4151-AFEE-1483EEDBF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91" t="13232" r="41731" b="18485"/>
          <a:stretch/>
        </p:blipFill>
        <p:spPr>
          <a:xfrm>
            <a:off x="8616280" y="1619740"/>
            <a:ext cx="324036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44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heme/theme1.xml><?xml version="1.0" encoding="utf-8"?>
<a:theme xmlns:a="http://schemas.openxmlformats.org/drawingml/2006/main" name="Tekst_side">
  <a:themeElements>
    <a:clrScheme name="DGI">
      <a:dk1>
        <a:sysClr val="windowText" lastClr="000000"/>
      </a:dk1>
      <a:lt1>
        <a:sysClr val="window" lastClr="FFFFFF"/>
      </a:lt1>
      <a:dk2>
        <a:srgbClr val="783C82"/>
      </a:dk2>
      <a:lt2>
        <a:srgbClr val="FFE600"/>
      </a:lt2>
      <a:accent1>
        <a:srgbClr val="32BEC8"/>
      </a:accent1>
      <a:accent2>
        <a:srgbClr val="000000"/>
      </a:accent2>
      <a:accent3>
        <a:srgbClr val="3CB45A"/>
      </a:accent3>
      <a:accent4>
        <a:srgbClr val="D22850"/>
      </a:accent4>
      <a:accent5>
        <a:srgbClr val="2878C8"/>
      </a:accent5>
      <a:accent6>
        <a:srgbClr val="D23C00"/>
      </a:accent6>
      <a:hlink>
        <a:srgbClr val="0000FF"/>
      </a:hlink>
      <a:folHlink>
        <a:srgbClr val="800080"/>
      </a:folHlink>
    </a:clrScheme>
    <a:fontScheme name="DG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200" noProof="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Y-BDFL BLÅ 16 x 9 PP" id="{C4562A78-B49B-42DC-B0BE-023F97CD998E}" vid="{1F862950-A4F8-4060-B8E6-D00E04A963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/>
    <Synchronization>Synchronous</Synchronization>
    <Type>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2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9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10003</Type>
    <SequenceNumber>65535</SequenceNumber>
    <Url/>
    <Assembly>DGI.Mimer, Version=1.0.0.0, Culture=neutral, PublicKeyToken=d6d639199e6f172d</Assembly>
    <Class>DGI.Mimer.EventReceivers.MimerId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2FC4A2EC31164BEC83D2656A73AEFD43001799F37D6DD74C2CAC407CC5B3B7096C00054C8660A254744C84DD957DA36D943F" ma:contentTypeVersion="5" ma:contentTypeDescription="Opret et nyt dokument." ma:contentTypeScope="" ma:versionID="a5ddf3fc74a79b48517893a94c68ec95">
  <xsd:schema xmlns:xsd="http://www.w3.org/2001/XMLSchema" xmlns:xs="http://www.w3.org/2001/XMLSchema" xmlns:p="http://schemas.microsoft.com/office/2006/metadata/properties" xmlns:ns2="5fc91fe4-a9e0-4fbb-aaae-e29e605003ba" targetNamespace="http://schemas.microsoft.com/office/2006/metadata/properties" ma:root="true" ma:fieldsID="904ad662b48166100ededd86e52c3146" ns2:_="">
    <xsd:import namespace="5fc91fe4-a9e0-4fbb-aaae-e29e605003ba"/>
    <xsd:element name="properties">
      <xsd:complexType>
        <xsd:sequence>
          <xsd:element name="documentManagement">
            <xsd:complexType>
              <xsd:all>
                <xsd:element ref="ns2:MimerDocId" minOccurs="0"/>
                <xsd:element ref="ns2:MimerDocPubDoc" minOccurs="0"/>
                <xsd:element ref="ns2:MimerSaveTo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91fe4-a9e0-4fbb-aaae-e29e605003ba" elementFormDefault="qualified">
    <xsd:import namespace="http://schemas.microsoft.com/office/2006/documentManagement/types"/>
    <xsd:import namespace="http://schemas.microsoft.com/office/infopath/2007/PartnerControls"/>
    <xsd:element name="MimerDocId" ma:index="8" nillable="true" ma:displayName="Mimer dokument ID" ma:internalName="MimerDocId" ma:readOnly="true">
      <xsd:simpleType>
        <xsd:restriction base="dms:Text"/>
      </xsd:simpleType>
    </xsd:element>
    <xsd:element name="MimerDocPubDoc" ma:index="9" nillable="true" ma:displayName="Publicer til internet" ma:internalName="MimerDocPubDoc">
      <xsd:simpleType>
        <xsd:restriction base="dms:Boolean"/>
      </xsd:simpleType>
    </xsd:element>
    <xsd:element name="MimerSaveToArchive" ma:index="10" nillable="true" ma:displayName="Gem til statens arkiv" ma:internalName="MimerSaveTo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merDocPubDoc xmlns="5fc91fe4-a9e0-4fbb-aaae-e29e605003ba">true</MimerDocPubDoc>
    <MimerSaveToArchive xmlns="5fc91fe4-a9e0-4fbb-aaae-e29e605003ba">false</MimerSaveToArchive>
    <MimerDocId xmlns="5fc91fe4-a9e0-4fbb-aaae-e29e605003ba">4A82DC20-001</MimerDocId>
  </documentManagement>
</p:properties>
</file>

<file path=customXml/itemProps1.xml><?xml version="1.0" encoding="utf-8"?>
<ds:datastoreItem xmlns:ds="http://schemas.openxmlformats.org/officeDocument/2006/customXml" ds:itemID="{5113DC66-4CCD-4C8D-8330-4FFBBE744B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6CD271-701A-4884-9F88-5CB755E4B45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5EFA781-7E80-48E2-B545-89C04686A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c91fe4-a9e0-4fbb-aaae-e29e60500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A00AB18-9E4C-4AD6-AC05-A8D3FED4D03B}">
  <ds:schemaRefs>
    <ds:schemaRef ds:uri="http://schemas.microsoft.com/office/2006/documentManagement/types"/>
    <ds:schemaRef ds:uri="5fc91fe4-a9e0-4fbb-aaae-e29e605003ba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BDFL BLÅ 16 x 9 PP NY</Template>
  <TotalTime>0</TotalTime>
  <Words>619</Words>
  <Application>Microsoft Office PowerPoint</Application>
  <PresentationFormat>Widescreen</PresentationFormat>
  <Paragraphs>80</Paragraphs>
  <Slides>10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Verdana</vt:lpstr>
      <vt:lpstr>Webdings</vt:lpstr>
      <vt:lpstr>Tekst_side</vt:lpstr>
      <vt:lpstr>MiniTon: Glæde, succesoplevelser og fællesskab</vt:lpstr>
      <vt:lpstr>Målet med MiniTon</vt:lpstr>
      <vt:lpstr>Glæden ved badminton</vt:lpstr>
      <vt:lpstr>MiniTon-træningen</vt:lpstr>
      <vt:lpstr>Som en del af MiniTon lærer børnene at gå til idræt og indgå i et fællesskab </vt:lpstr>
      <vt:lpstr>Hvorfor er der fokus på motorisk læring?   </vt:lpstr>
      <vt:lpstr>Dit barn lærer at spille badminton ved…</vt:lpstr>
      <vt:lpstr>Gode forældreråd til træningen </vt:lpstr>
      <vt:lpstr>Forælder i klubben  </vt:lpstr>
      <vt:lpstr>5 gode grunde til at gå til MiniTon med dit barn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PP_præsentation_29.5.19</dc:title>
  <dc:creator/>
  <cp:lastModifiedBy/>
  <cp:revision>2</cp:revision>
  <dcterms:created xsi:type="dcterms:W3CDTF">2019-04-08T10:43:38Z</dcterms:created>
  <dcterms:modified xsi:type="dcterms:W3CDTF">2019-11-28T12:09:38Z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0x0101002FC4A2EC31164BEC83D2656A73AEFD43001799F37D6DD74C2CAC407CC5B3B7096C00054C8660A254744C84DD957DA36D943F</vt:lpwstr>
  </property>
</Properties>
</file>