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28.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charts/chart44.xml" ContentType="application/vnd.openxmlformats-officedocument.drawingml.chart+xml"/>
  <Override PartName="/ppt/charts/colors25.xml" ContentType="application/vnd.ms-office.chartcolorstyle+xml"/>
  <Override PartName="/ppt/charts/style25.xml" ContentType="application/vnd.ms-office.chartstyle+xml"/>
  <Override PartName="/ppt/charts/chart43.xml" ContentType="application/vnd.openxmlformats-officedocument.drawingml.chart+xml"/>
  <Override PartName="/ppt/charts/colors24.xml" ContentType="application/vnd.ms-office.chartcolorstyle+xml"/>
  <Override PartName="/ppt/charts/style24.xml" ContentType="application/vnd.ms-office.chartstyle+xml"/>
  <Override PartName="/ppt/charts/chart42.xml" ContentType="application/vnd.openxmlformats-officedocument.drawingml.chart+xml"/>
  <Override PartName="/ppt/charts/colors23.xml" ContentType="application/vnd.ms-office.chartcolorstyle+xml"/>
  <Override PartName="/ppt/charts/style23.xml" ContentType="application/vnd.ms-office.chartstyle+xml"/>
  <Override PartName="/ppt/charts/chart41.xml" ContentType="application/vnd.openxmlformats-officedocument.drawingml.chart+xml"/>
  <Override PartName="/ppt/charts/chart40.xml" ContentType="application/vnd.openxmlformats-officedocument.drawingml.chart+xml"/>
  <Override PartName="/ppt/charts/chart39.xml" ContentType="application/vnd.openxmlformats-officedocument.drawingml.chart+xml"/>
  <Override PartName="/ppt/charts/chart38.xml" ContentType="application/vnd.openxmlformats-officedocument.drawingml.chart+xml"/>
  <Override PartName="/ppt/charts/chart37.xml" ContentType="application/vnd.openxmlformats-officedocument.drawingml.char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36.xml" ContentType="application/vnd.openxmlformats-officedocument.drawingml.chart+xml"/>
  <Override PartName="/ppt/charts/chart35.xml" ContentType="application/vnd.openxmlformats-officedocument.drawingml.chart+xml"/>
  <Override PartName="/ppt/charts/chart34.xml" ContentType="application/vnd.openxmlformats-officedocument.drawingml.chart+xml"/>
  <Override PartName="/ppt/charts/chart33.xml" ContentType="application/vnd.openxmlformats-officedocument.drawingml.chart+xml"/>
  <Override PartName="/ppt/charts/chart32.xml" ContentType="application/vnd.openxmlformats-officedocument.drawingml.chart+xml"/>
  <Override PartName="/ppt/charts/chart31.xml" ContentType="application/vnd.openxmlformats-officedocument.drawingml.chart+xml"/>
  <Override PartName="/ppt/charts/chart30.xml" ContentType="application/vnd.openxmlformats-officedocument.drawingml.chart+xml"/>
  <Override PartName="/ppt/charts/chart29.xml" ContentType="application/vnd.openxmlformats-officedocument.drawingml.chart+xml"/>
  <Override PartName="/ppt/charts/chart28.xml" ContentType="application/vnd.openxmlformats-officedocument.drawingml.chart+xml"/>
  <Override PartName="/ppt/charts/chart27.xml" ContentType="application/vnd.openxmlformats-officedocument.drawingml.chart+xml"/>
  <Override PartName="/ppt/charts/colors22.xml" ContentType="application/vnd.ms-office.chartcolorstyle+xml"/>
  <Override PartName="/ppt/charts/style22.xml" ContentType="application/vnd.ms-office.chartstyle+xml"/>
  <Override PartName="/ppt/charts/chart26.xml" ContentType="application/vnd.openxmlformats-officedocument.drawingml.chart+xml"/>
  <Override PartName="/ppt/charts/colors21.xml" ContentType="application/vnd.ms-office.chartcolorstyle+xml"/>
  <Override PartName="/ppt/charts/style21.xml" ContentType="application/vnd.ms-office.chartstyle+xml"/>
  <Override PartName="/ppt/charts/chart25.xml" ContentType="application/vnd.openxmlformats-officedocument.drawingml.chart+xml"/>
  <Override PartName="/ppt/charts/chart24.xml" ContentType="application/vnd.openxmlformats-officedocument.drawingml.chart+xml"/>
  <Override PartName="/ppt/charts/colors20.xml" ContentType="application/vnd.ms-office.chartcolorstyle+xml"/>
  <Override PartName="/ppt/charts/style20.xml" ContentType="application/vnd.ms-office.chartstyle+xml"/>
  <Override PartName="/ppt/charts/chart23.xml" ContentType="application/vnd.openxmlformats-officedocument.drawingml.chart+xml"/>
  <Override PartName="/ppt/charts/colors19.xml" ContentType="application/vnd.ms-office.chartcolorstyle+xml"/>
  <Override PartName="/ppt/charts/style19.xml" ContentType="application/vnd.ms-office.chartstyle+xml"/>
  <Override PartName="/ppt/charts/chart22.xml" ContentType="application/vnd.openxmlformats-officedocument.drawingml.chart+xml"/>
  <Override PartName="/ppt/charts/colors18.xml" ContentType="application/vnd.ms-office.chartcolorstyle+xml"/>
  <Override PartName="/ppt/charts/chart21.xml" ContentType="application/vnd.openxmlformats-officedocument.drawingml.chart+xml"/>
  <Override PartName="/ppt/charts/chart20.xml" ContentType="application/vnd.openxmlformats-officedocument.drawingml.chart+xml"/>
  <Override PartName="/ppt/charts/colors17.xml" ContentType="application/vnd.ms-office.chartcolorstyle+xml"/>
  <Override PartName="/ppt/charts/style17.xml" ContentType="application/vnd.ms-office.chartstyle+xml"/>
  <Override PartName="/ppt/charts/chart19.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charts/colors16.xml" ContentType="application/vnd.ms-office.chartcolorstyle+xml"/>
  <Override PartName="/ppt/charts/style16.xml" ContentType="application/vnd.ms-office.chartstyle+xml"/>
  <Override PartName="/ppt/charts/chart16.xml" ContentType="application/vnd.openxmlformats-officedocument.drawingml.chart+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ink/ink1.xml" ContentType="application/inkml+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style18.xml" ContentType="application/vnd.ms-office.chart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4.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56" r:id="rId2"/>
    <p:sldMasterId id="2147483768" r:id="rId3"/>
    <p:sldMasterId id="2147483780" r:id="rId4"/>
    <p:sldMasterId id="2147483792" r:id="rId5"/>
    <p:sldMasterId id="2147483804" r:id="rId6"/>
    <p:sldMasterId id="2147483816" r:id="rId7"/>
    <p:sldMasterId id="2147483828" r:id="rId8"/>
  </p:sldMasterIdLst>
  <p:notesMasterIdLst>
    <p:notesMasterId r:id="rId52"/>
  </p:notesMasterIdLst>
  <p:handoutMasterIdLst>
    <p:handoutMasterId r:id="rId53"/>
  </p:handoutMasterIdLst>
  <p:sldIdLst>
    <p:sldId id="257" r:id="rId9"/>
    <p:sldId id="258" r:id="rId10"/>
    <p:sldId id="259" r:id="rId11"/>
    <p:sldId id="262" r:id="rId12"/>
    <p:sldId id="263" r:id="rId13"/>
    <p:sldId id="307" r:id="rId14"/>
    <p:sldId id="264" r:id="rId15"/>
    <p:sldId id="308" r:id="rId16"/>
    <p:sldId id="309" r:id="rId17"/>
    <p:sldId id="270" r:id="rId18"/>
    <p:sldId id="311" r:id="rId19"/>
    <p:sldId id="312" r:id="rId20"/>
    <p:sldId id="271" r:id="rId21"/>
    <p:sldId id="303" r:id="rId22"/>
    <p:sldId id="272" r:id="rId23"/>
    <p:sldId id="304" r:id="rId24"/>
    <p:sldId id="313" r:id="rId25"/>
    <p:sldId id="269" r:id="rId26"/>
    <p:sldId id="273" r:id="rId27"/>
    <p:sldId id="321" r:id="rId28"/>
    <p:sldId id="275" r:id="rId29"/>
    <p:sldId id="276" r:id="rId30"/>
    <p:sldId id="277" r:id="rId31"/>
    <p:sldId id="278" r:id="rId32"/>
    <p:sldId id="279" r:id="rId33"/>
    <p:sldId id="280" r:id="rId34"/>
    <p:sldId id="286" r:id="rId35"/>
    <p:sldId id="281" r:id="rId36"/>
    <p:sldId id="314" r:id="rId37"/>
    <p:sldId id="315" r:id="rId38"/>
    <p:sldId id="316" r:id="rId39"/>
    <p:sldId id="317" r:id="rId40"/>
    <p:sldId id="287" r:id="rId41"/>
    <p:sldId id="318" r:id="rId42"/>
    <p:sldId id="282" r:id="rId43"/>
    <p:sldId id="283" r:id="rId44"/>
    <p:sldId id="291" r:id="rId45"/>
    <p:sldId id="300" r:id="rId46"/>
    <p:sldId id="293" r:id="rId47"/>
    <p:sldId id="319" r:id="rId48"/>
    <p:sldId id="302" r:id="rId49"/>
    <p:sldId id="296" r:id="rId50"/>
    <p:sldId id="297" r:id="rId51"/>
  </p:sldIdLst>
  <p:sldSz cx="12192000" cy="6858000"/>
  <p:notesSz cx="6805613" cy="99441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F"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E0061"/>
    <a:srgbClr val="32BEC8"/>
    <a:srgbClr val="00B9B9"/>
    <a:srgbClr val="268E96"/>
    <a:srgbClr val="194264"/>
    <a:srgbClr val="194364"/>
    <a:srgbClr val="194164"/>
    <a:srgbClr val="193B64"/>
    <a:srgbClr val="195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llemlayout 1 - Marker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llemlayout 1 - Marker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llemlayout 1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95827" autoAdjust="0"/>
  </p:normalViewPr>
  <p:slideViewPr>
    <p:cSldViewPr snapToObjects="1" showGuides="1">
      <p:cViewPr varScale="1">
        <p:scale>
          <a:sx n="112" d="100"/>
          <a:sy n="112" d="100"/>
        </p:scale>
        <p:origin x="1104" y="184"/>
      </p:cViewPr>
      <p:guideLst/>
    </p:cSldViewPr>
  </p:slideViewPr>
  <p:outlineViewPr>
    <p:cViewPr>
      <p:scale>
        <a:sx n="33" d="100"/>
        <a:sy n="33" d="100"/>
      </p:scale>
      <p:origin x="0" y="-10723"/>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77" d="100"/>
          <a:sy n="77" d="100"/>
        </p:scale>
        <p:origin x="3346" y="8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gs" Target="tags/tag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oleObject" Target="file:////Users/mortenstubkjaer/Dropbox%20(Moos-Bjerre)/M199_BDFL_idr&#230;ts-%20og%20motionsvaneunders&#248;gelse/Afrapportering/Tv&#230;rga&#778;ende%20rapport/data%20kommuner%20samlet%20202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Users/mortenstubkjaer/Dropbox%20(Moos-Bjerre)/M199_BDFL_idr&#230;ts-%20og%20motionsvaneunders&#248;gelse/Afrapportering/Tv&#230;rga&#778;ende%20rapport/data%20kommuner%20samlet%202022.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Users/mortenstubkjaer/Dropbox%20(Moos-Bjerre)/M199_BDFL_idr&#230;ts-%20og%20motionsvaneunders&#248;gelse/Afrapportering/Tv&#230;rga&#778;ende%20rapport/data%20kommuner%20samlet%202022.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1" Type="http://schemas.openxmlformats.org/officeDocument/2006/relationships/oleObject" Target="file:////Users/mortenstubkjaer/Dropbox%20(Moos-Bjerre)/M199_BDFL_idr&#230;ts-%20og%20motionsvaneunders&#248;gelse/Afrapportering/Tv&#230;rga&#778;ende%20rapport/data%20kommuner%20samlet%202022.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regneark.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3.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regneark3.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regneark4.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regneark5.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regneark6.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regneark7.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regneark8.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regneark9.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regneark10.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regneark11.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regneark12.xlsx"/></Relationships>
</file>

<file path=ppt/charts/_rels/chart4.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regneark13.xlsx"/></Relationships>
</file>

<file path=ppt/charts/_rels/chart41.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23.xml"/><Relationship Id="rId1" Type="http://schemas.microsoft.com/office/2011/relationships/chartStyle" Target="style23.xml"/></Relationships>
</file>

<file path=ppt/charts/_rels/chart42.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24.xml"/><Relationship Id="rId1" Type="http://schemas.microsoft.com/office/2011/relationships/chartStyle" Target="style24.xml"/></Relationships>
</file>

<file path=ppt/charts/_rels/chart43.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25.xml"/><Relationship Id="rId1" Type="http://schemas.microsoft.com/office/2011/relationships/chartStyle" Target="style25.xml"/></Relationships>
</file>

<file path=ppt/charts/_rels/chart44.xml.rels><?xml version="1.0" encoding="UTF-8" standalone="yes"?>
<Relationships xmlns="http://schemas.openxmlformats.org/package/2006/relationships"><Relationship Id="rId1" Type="http://schemas.openxmlformats.org/officeDocument/2006/relationships/oleObject" Target="file:////Users/mortenstubkjaer/Dropbox%20(Moos-Bjerre)/M199_BDFL_idr&#230;ts-%20og%20motionsvaneunders&#248;gelse/Afrapportering/Tv&#230;rga&#778;ende%20rapport/data%20kommuner%20samlet%20202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mortenstubkjaer/Dropbox%20(Moos-Bjerre)/M199_BDFL_idr&#230;ts-%20og%20motionsvaneunders&#248;gelse/Afrapportering/Tv&#230;rga&#778;ende%20rapport/data%20kommuner%20samlet%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'Dyrker du normalt idræt og moti'!$D$2</c:f>
              <c:strCache>
                <c:ptCount val="1"/>
                <c:pt idx="0">
                  <c:v>Ja</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'Dyrker du normalt idræt og moti'!$D$7</c:f>
              <c:numCache>
                <c:formatCode>0%</c:formatCode>
                <c:ptCount val="1"/>
                <c:pt idx="0">
                  <c:v>0.71</c:v>
                </c:pt>
              </c:numCache>
            </c:numRef>
          </c:val>
          <c:extLst>
            <c:ext xmlns:c15="http://schemas.microsoft.com/office/drawing/2012/chart" uri="{02D57815-91ED-43cb-92C2-25804820EDAC}">
              <c15:filteredCategoryTitle>
                <c15:cat>
                  <c:strRef>
                    <c:extLst>
                      <c:ext uri="{02D57815-91ED-43cb-92C2-25804820EDAC}">
                        <c15:formulaRef>
                          <c15:sqref>'Dyrker du normalt idræt og moti'!#REF!</c15:sqref>
                        </c15:formulaRef>
                      </c:ext>
                    </c:extLst>
                    <c:strCache>
                      <c:ptCount val="1"/>
                      <c:pt idx="0">
                        <c:v>#REF!</c:v>
                      </c:pt>
                    </c:strCache>
                  </c:strRef>
                </c15:cat>
              </c15:filteredCategoryTitle>
            </c:ext>
            <c:ext xmlns:c16="http://schemas.microsoft.com/office/drawing/2014/chart" uri="{C3380CC4-5D6E-409C-BE32-E72D297353CC}">
              <c16:uniqueId val="{00000000-5AC8-FA42-AF6C-5B64D7E52E09}"/>
            </c:ext>
          </c:extLst>
        </c:ser>
        <c:ser>
          <c:idx val="1"/>
          <c:order val="1"/>
          <c:tx>
            <c:strRef>
              <c:f>'Dyrker du normalt idræt og moti'!$E$2</c:f>
              <c:strCache>
                <c:ptCount val="1"/>
                <c:pt idx="0">
                  <c:v>Ja, men ikke for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'Dyrker du normalt idræt og moti'!$E$7</c:f>
              <c:numCache>
                <c:formatCode>0%</c:formatCode>
                <c:ptCount val="1"/>
                <c:pt idx="0">
                  <c:v>0.12</c:v>
                </c:pt>
              </c:numCache>
            </c:numRef>
          </c:val>
          <c:extLst>
            <c:ext xmlns:c15="http://schemas.microsoft.com/office/drawing/2012/chart" uri="{02D57815-91ED-43cb-92C2-25804820EDAC}">
              <c15:filteredCategoryTitle>
                <c15:cat>
                  <c:strRef>
                    <c:extLst>
                      <c:ext uri="{02D57815-91ED-43cb-92C2-25804820EDAC}">
                        <c15:formulaRef>
                          <c15:sqref>'Dyrker du normalt idræt og moti'!#REF!</c15:sqref>
                        </c15:formulaRef>
                      </c:ext>
                    </c:extLst>
                    <c:strCache>
                      <c:ptCount val="1"/>
                      <c:pt idx="0">
                        <c:v>#REF!</c:v>
                      </c:pt>
                    </c:strCache>
                  </c:strRef>
                </c15:cat>
              </c15:filteredCategoryTitle>
            </c:ext>
            <c:ext xmlns:c16="http://schemas.microsoft.com/office/drawing/2014/chart" uri="{C3380CC4-5D6E-409C-BE32-E72D297353CC}">
              <c16:uniqueId val="{00000001-5AC8-FA42-AF6C-5B64D7E52E09}"/>
            </c:ext>
          </c:extLst>
        </c:ser>
        <c:ser>
          <c:idx val="2"/>
          <c:order val="2"/>
          <c:tx>
            <c:strRef>
              <c:f>'Dyrker du normalt idræt og moti'!$F$2</c:f>
              <c:strCache>
                <c:ptCount val="1"/>
                <c:pt idx="0">
                  <c:v>Nej</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'Dyrker du normalt idræt og moti'!$F$7</c:f>
              <c:numCache>
                <c:formatCode>0%</c:formatCode>
                <c:ptCount val="1"/>
                <c:pt idx="0">
                  <c:v>0.16</c:v>
                </c:pt>
              </c:numCache>
            </c:numRef>
          </c:val>
          <c:extLst>
            <c:ext xmlns:c15="http://schemas.microsoft.com/office/drawing/2012/chart" uri="{02D57815-91ED-43cb-92C2-25804820EDAC}">
              <c15:filteredCategoryTitle>
                <c15:cat>
                  <c:strRef>
                    <c:extLst>
                      <c:ext uri="{02D57815-91ED-43cb-92C2-25804820EDAC}">
                        <c15:formulaRef>
                          <c15:sqref>'Dyrker du normalt idræt og moti'!#REF!</c15:sqref>
                        </c15:formulaRef>
                      </c:ext>
                    </c:extLst>
                    <c:strCache>
                      <c:ptCount val="1"/>
                      <c:pt idx="0">
                        <c:v>#REF!</c:v>
                      </c:pt>
                    </c:strCache>
                  </c:strRef>
                </c15:cat>
              </c15:filteredCategoryTitle>
            </c:ext>
            <c:ext xmlns:c16="http://schemas.microsoft.com/office/drawing/2014/chart" uri="{C3380CC4-5D6E-409C-BE32-E72D297353CC}">
              <c16:uniqueId val="{00000002-5AC8-FA42-AF6C-5B64D7E52E09}"/>
            </c:ext>
          </c:extLst>
        </c:ser>
        <c:dLbls>
          <c:dLblPos val="outEnd"/>
          <c:showLegendKey val="0"/>
          <c:showVal val="1"/>
          <c:showCatName val="0"/>
          <c:showSerName val="0"/>
          <c:showPercent val="0"/>
          <c:showBubbleSize val="0"/>
        </c:dLbls>
        <c:gapWidth val="219"/>
        <c:axId val="2000697551"/>
        <c:axId val="2000702127"/>
      </c:barChart>
      <c:catAx>
        <c:axId val="2000697551"/>
        <c:scaling>
          <c:orientation val="minMax"/>
        </c:scaling>
        <c:delete val="1"/>
        <c:axPos val="b"/>
        <c:numFmt formatCode="General" sourceLinked="1"/>
        <c:majorTickMark val="none"/>
        <c:minorTickMark val="none"/>
        <c:tickLblPos val="nextTo"/>
        <c:crossAx val="2000702127"/>
        <c:crosses val="autoZero"/>
        <c:auto val="1"/>
        <c:lblAlgn val="ctr"/>
        <c:lblOffset val="100"/>
        <c:noMultiLvlLbl val="0"/>
      </c:catAx>
      <c:valAx>
        <c:axId val="2000702127"/>
        <c:scaling>
          <c:orientation val="minMax"/>
        </c:scaling>
        <c:delete val="1"/>
        <c:axPos val="l"/>
        <c:numFmt formatCode="0%" sourceLinked="1"/>
        <c:majorTickMark val="none"/>
        <c:minorTickMark val="none"/>
        <c:tickLblPos val="nextTo"/>
        <c:crossAx val="2000697551"/>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2400" b="1">
          <a:latin typeface="Arial" panose="020B0604020202020204" pitchFamily="34" charset="0"/>
        </a:defRPr>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r>
              <a:rPr lang="da-DK"/>
              <a:t>18-24 år</a:t>
            </a:r>
          </a:p>
        </c:rich>
      </c:tx>
      <c:layout>
        <c:manualLayout>
          <c:xMode val="edge"/>
          <c:yMode val="edge"/>
          <c:x val="7.0348374456621565E-2"/>
          <c:y val="2.499996538583487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37631925633950308"/>
          <c:y val="0.11520447971909913"/>
          <c:w val="0.55194027534692824"/>
          <c:h val="0.74588472190748967"/>
        </c:manualLayout>
      </c:layout>
      <c:barChart>
        <c:barDir val="bar"/>
        <c:grouping val="clustered"/>
        <c:varyColors val="0"/>
        <c:ser>
          <c:idx val="0"/>
          <c:order val="0"/>
          <c:tx>
            <c:strRef>
              <c:f>'Dyrker du normalt idræt og moti'!$Q$38</c:f>
              <c:strCache>
                <c:ptCount val="1"/>
                <c:pt idx="0">
                  <c:v>2018 (n=630)</c:v>
                </c:pt>
              </c:strCache>
            </c:strRef>
          </c:tx>
          <c:spPr>
            <a:solidFill>
              <a:schemeClr val="accent1">
                <a:tint val="54000"/>
              </a:schemeClr>
            </a:solidFill>
            <a:ln>
              <a:noFill/>
            </a:ln>
            <a:effectLst/>
          </c:spPr>
          <c:invertIfNegative val="0"/>
          <c:dLbls>
            <c:dLbl>
              <c:idx val="0"/>
              <c:tx>
                <c:rich>
                  <a:bodyPr/>
                  <a:lstStyle/>
                  <a:p>
                    <a:fld id="{9CECC396-1504-B640-B5D2-0AA93A0C4D9B}"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AAE-2F43-8864-8387A5965107}"/>
                </c:ext>
              </c:extLst>
            </c:dLbl>
            <c:dLbl>
              <c:idx val="1"/>
              <c:tx>
                <c:rich>
                  <a:bodyPr/>
                  <a:lstStyle/>
                  <a:p>
                    <a:fld id="{C9362805-E851-F24A-8E0B-28B6EBC4B51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AAE-2F43-8864-8387A5965107}"/>
                </c:ext>
              </c:extLst>
            </c:dLbl>
            <c:dLbl>
              <c:idx val="2"/>
              <c:tx>
                <c:rich>
                  <a:bodyPr/>
                  <a:lstStyle/>
                  <a:p>
                    <a:fld id="{119BF63D-EC64-D94C-8ABA-002B66DD7AE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AAE-2F43-8864-8387A5965107}"/>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moti'!$D$38:$F$38</c:f>
              <c:numCache>
                <c:formatCode>0%</c:formatCode>
                <c:ptCount val="3"/>
                <c:pt idx="0">
                  <c:v>0.62573035039883507</c:v>
                </c:pt>
                <c:pt idx="1">
                  <c:v>0.20078920182227711</c:v>
                </c:pt>
                <c:pt idx="2">
                  <c:v>0.17348044777888791</c:v>
                </c:pt>
              </c:numCache>
            </c:numRef>
          </c:val>
          <c:extLst>
            <c:ext xmlns:c15="http://schemas.microsoft.com/office/drawing/2012/chart" uri="{02D57815-91ED-43cb-92C2-25804820EDAC}">
              <c15:datalabelsRange>
                <c15:f>'Dyrker du normalt idræt og moti'!$R$38:$T$38</c15:f>
                <c15:dlblRangeCache>
                  <c:ptCount val="3"/>
                  <c:pt idx="0">
                    <c:v>63%</c:v>
                  </c:pt>
                  <c:pt idx="1">
                    <c:v>20%</c:v>
                  </c:pt>
                  <c:pt idx="2">
                    <c:v>17%</c:v>
                  </c:pt>
                </c15:dlblRangeCache>
              </c15:datalabelsRange>
            </c:ext>
            <c:ext xmlns:c16="http://schemas.microsoft.com/office/drawing/2014/chart" uri="{C3380CC4-5D6E-409C-BE32-E72D297353CC}">
              <c16:uniqueId val="{00000003-BAAE-2F43-8864-8387A5965107}"/>
            </c:ext>
          </c:extLst>
        </c:ser>
        <c:ser>
          <c:idx val="1"/>
          <c:order val="1"/>
          <c:tx>
            <c:strRef>
              <c:f>'Dyrker du normalt idræt og moti'!$Q$39</c:f>
              <c:strCache>
                <c:ptCount val="1"/>
                <c:pt idx="0">
                  <c:v>2019 (n=1942)</c:v>
                </c:pt>
              </c:strCache>
            </c:strRef>
          </c:tx>
          <c:spPr>
            <a:solidFill>
              <a:schemeClr val="accent1">
                <a:tint val="77000"/>
              </a:schemeClr>
            </a:solidFill>
            <a:ln>
              <a:noFill/>
            </a:ln>
            <a:effectLst/>
          </c:spPr>
          <c:invertIfNegative val="0"/>
          <c:dLbls>
            <c:dLbl>
              <c:idx val="0"/>
              <c:tx>
                <c:rich>
                  <a:bodyPr/>
                  <a:lstStyle/>
                  <a:p>
                    <a:fld id="{59FE1FC7-D7AC-204D-9917-A42C897D6161}"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AAE-2F43-8864-8387A5965107}"/>
                </c:ext>
              </c:extLst>
            </c:dLbl>
            <c:dLbl>
              <c:idx val="1"/>
              <c:tx>
                <c:rich>
                  <a:bodyPr/>
                  <a:lstStyle/>
                  <a:p>
                    <a:fld id="{521477AA-842A-D548-BE3F-BAA61FB6C55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AAE-2F43-8864-8387A5965107}"/>
                </c:ext>
              </c:extLst>
            </c:dLbl>
            <c:dLbl>
              <c:idx val="2"/>
              <c:tx>
                <c:rich>
                  <a:bodyPr/>
                  <a:lstStyle/>
                  <a:p>
                    <a:fld id="{EC958D08-FDE9-4646-BBD9-28A7DDF9915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AAE-2F43-8864-8387A5965107}"/>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moti'!$D$39:$F$39</c:f>
              <c:numCache>
                <c:formatCode>0%</c:formatCode>
                <c:ptCount val="3"/>
                <c:pt idx="0">
                  <c:v>0.61400051409476009</c:v>
                </c:pt>
                <c:pt idx="1">
                  <c:v>0.20156798903264289</c:v>
                </c:pt>
                <c:pt idx="2">
                  <c:v>0.18443149687258839</c:v>
                </c:pt>
              </c:numCache>
            </c:numRef>
          </c:val>
          <c:extLst>
            <c:ext xmlns:c15="http://schemas.microsoft.com/office/drawing/2012/chart" uri="{02D57815-91ED-43cb-92C2-25804820EDAC}">
              <c15:datalabelsRange>
                <c15:f>'Dyrker du normalt idræt og moti'!$R$39:$T$39</c15:f>
                <c15:dlblRangeCache>
                  <c:ptCount val="3"/>
                  <c:pt idx="0">
                    <c:v>61% </c:v>
                  </c:pt>
                  <c:pt idx="1">
                    <c:v>20% </c:v>
                  </c:pt>
                  <c:pt idx="2">
                    <c:v>18% </c:v>
                  </c:pt>
                </c15:dlblRangeCache>
              </c15:datalabelsRange>
            </c:ext>
            <c:ext xmlns:c16="http://schemas.microsoft.com/office/drawing/2014/chart" uri="{C3380CC4-5D6E-409C-BE32-E72D297353CC}">
              <c16:uniqueId val="{00000007-BAAE-2F43-8864-8387A5965107}"/>
            </c:ext>
          </c:extLst>
        </c:ser>
        <c:ser>
          <c:idx val="3"/>
          <c:order val="3"/>
          <c:tx>
            <c:strRef>
              <c:f>'Dyrker du normalt idræt og moti'!$Q$41</c:f>
              <c:strCache>
                <c:ptCount val="1"/>
                <c:pt idx="0">
                  <c:v>2021 (n=1538)</c:v>
                </c:pt>
              </c:strCache>
            </c:strRef>
          </c:tx>
          <c:spPr>
            <a:solidFill>
              <a:schemeClr val="accent1">
                <a:shade val="58000"/>
              </a:schemeClr>
            </a:solidFill>
            <a:ln>
              <a:noFill/>
            </a:ln>
            <a:effectLst/>
          </c:spPr>
          <c:invertIfNegative val="0"/>
          <c:dLbls>
            <c:dLbl>
              <c:idx val="0"/>
              <c:tx>
                <c:rich>
                  <a:bodyPr/>
                  <a:lstStyle/>
                  <a:p>
                    <a:fld id="{629ECED1-06A0-7443-9B59-9F9EB56FDA8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AAE-2F43-8864-8387A5965107}"/>
                </c:ext>
              </c:extLst>
            </c:dLbl>
            <c:dLbl>
              <c:idx val="1"/>
              <c:tx>
                <c:rich>
                  <a:bodyPr/>
                  <a:lstStyle/>
                  <a:p>
                    <a:fld id="{DEEF5E15-9542-3C49-91D4-21D72E74B82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AAE-2F43-8864-8387A5965107}"/>
                </c:ext>
              </c:extLst>
            </c:dLbl>
            <c:dLbl>
              <c:idx val="2"/>
              <c:tx>
                <c:rich>
                  <a:bodyPr/>
                  <a:lstStyle/>
                  <a:p>
                    <a:fld id="{41F6E005-F420-F14C-ADB9-B7E7DC3D378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AAE-2F43-8864-8387A5965107}"/>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moti'!$D$41:$F$41</c:f>
              <c:numCache>
                <c:formatCode>0%</c:formatCode>
                <c:ptCount val="3"/>
                <c:pt idx="0">
                  <c:v>0.57870642738054046</c:v>
                </c:pt>
                <c:pt idx="1">
                  <c:v>0.212331175658031</c:v>
                </c:pt>
                <c:pt idx="2">
                  <c:v>0.20896239696142871</c:v>
                </c:pt>
              </c:numCache>
            </c:numRef>
          </c:val>
          <c:extLst>
            <c:ext xmlns:c15="http://schemas.microsoft.com/office/drawing/2012/chart" uri="{02D57815-91ED-43cb-92C2-25804820EDAC}">
              <c15:datalabelsRange>
                <c15:f>'Dyrker du normalt idræt og moti'!$R$41:$T$41</c15:f>
                <c15:dlblRangeCache>
                  <c:ptCount val="3"/>
                  <c:pt idx="0">
                    <c:v>58%*</c:v>
                  </c:pt>
                  <c:pt idx="1">
                    <c:v>21% </c:v>
                  </c:pt>
                  <c:pt idx="2">
                    <c:v>21%*</c:v>
                  </c:pt>
                </c15:dlblRangeCache>
              </c15:datalabelsRange>
            </c:ext>
            <c:ext xmlns:c16="http://schemas.microsoft.com/office/drawing/2014/chart" uri="{C3380CC4-5D6E-409C-BE32-E72D297353CC}">
              <c16:uniqueId val="{0000000B-BAAE-2F43-8864-8387A5965107}"/>
            </c:ext>
          </c:extLst>
        </c:ser>
        <c:ser>
          <c:idx val="4"/>
          <c:order val="4"/>
          <c:tx>
            <c:strRef>
              <c:f>'Dyrker du normalt idræt og moti'!$Q$42</c:f>
              <c:strCache>
                <c:ptCount val="1"/>
                <c:pt idx="0">
                  <c:v>2022 (n=2165)</c:v>
                </c:pt>
              </c:strCache>
            </c:strRef>
          </c:tx>
          <c:spPr>
            <a:solidFill>
              <a:srgbClr val="910000"/>
            </a:solidFill>
            <a:ln>
              <a:noFill/>
            </a:ln>
            <a:effectLst/>
          </c:spPr>
          <c:invertIfNegative val="0"/>
          <c:dLbls>
            <c:dLbl>
              <c:idx val="0"/>
              <c:tx>
                <c:rich>
                  <a:bodyPr/>
                  <a:lstStyle/>
                  <a:p>
                    <a:fld id="{11E7E0C3-46B3-1E49-B220-DA8612970D5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AAE-2F43-8864-8387A5965107}"/>
                </c:ext>
              </c:extLst>
            </c:dLbl>
            <c:dLbl>
              <c:idx val="1"/>
              <c:tx>
                <c:rich>
                  <a:bodyPr/>
                  <a:lstStyle/>
                  <a:p>
                    <a:fld id="{B0B51ACB-8B9E-1946-96B2-5C1B870C208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AAE-2F43-8864-8387A5965107}"/>
                </c:ext>
              </c:extLst>
            </c:dLbl>
            <c:dLbl>
              <c:idx val="2"/>
              <c:tx>
                <c:rich>
                  <a:bodyPr/>
                  <a:lstStyle/>
                  <a:p>
                    <a:fld id="{B67A3E7B-9A29-2945-A28A-7B31DACE696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AAE-2F43-8864-8387A596510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moti'!$D$42:$F$42</c:f>
              <c:numCache>
                <c:formatCode>0%</c:formatCode>
                <c:ptCount val="3"/>
                <c:pt idx="0">
                  <c:v>0.69</c:v>
                </c:pt>
                <c:pt idx="1">
                  <c:v>0.16</c:v>
                </c:pt>
                <c:pt idx="2">
                  <c:v>0.15</c:v>
                </c:pt>
              </c:numCache>
            </c:numRef>
          </c:val>
          <c:extLst>
            <c:ext xmlns:c15="http://schemas.microsoft.com/office/drawing/2012/chart" uri="{02D57815-91ED-43cb-92C2-25804820EDAC}">
              <c15:datalabelsRange>
                <c15:f>'Dyrker du normalt idræt og moti'!$R$42:$T$42</c15:f>
                <c15:dlblRangeCache>
                  <c:ptCount val="3"/>
                  <c:pt idx="0">
                    <c:v>69%*</c:v>
                  </c:pt>
                  <c:pt idx="1">
                    <c:v>16%*</c:v>
                  </c:pt>
                  <c:pt idx="2">
                    <c:v>15%*</c:v>
                  </c:pt>
                </c15:dlblRangeCache>
              </c15:datalabelsRange>
            </c:ext>
            <c:ext xmlns:c16="http://schemas.microsoft.com/office/drawing/2014/chart" uri="{C3380CC4-5D6E-409C-BE32-E72D297353CC}">
              <c16:uniqueId val="{0000000F-BAAE-2F43-8864-8387A5965107}"/>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moti'!$Q$40</c15:sqref>
                        </c15:formulaRef>
                      </c:ext>
                    </c:extLst>
                    <c:strCache>
                      <c:ptCount val="1"/>
                      <c:pt idx="0">
                        <c:v>2020 (n=1598)</c:v>
                      </c:pt>
                    </c:strCache>
                  </c:strRef>
                </c:tx>
                <c:spPr>
                  <a:solidFill>
                    <a:schemeClr val="accent1"/>
                  </a:solidFill>
                  <a:ln>
                    <a:noFill/>
                  </a:ln>
                  <a:effectLst/>
                </c:spPr>
                <c:invertIfNegative val="0"/>
                <c:dLbls>
                  <c:dLbl>
                    <c:idx val="0"/>
                    <c:tx>
                      <c:rich>
                        <a:bodyPr/>
                        <a:lstStyle/>
                        <a:p>
                          <a:fld id="{937FF6FC-0D33-4842-95E0-96AF6BCC7047}"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BAAE-2F43-8864-8387A5965107}"/>
                      </c:ext>
                    </c:extLst>
                  </c:dLbl>
                  <c:dLbl>
                    <c:idx val="1"/>
                    <c:tx>
                      <c:rich>
                        <a:bodyPr/>
                        <a:lstStyle/>
                        <a:p>
                          <a:fld id="{0F5372B4-1C53-4262-B81B-67F7EB1C664B}"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BAAE-2F43-8864-8387A5965107}"/>
                      </c:ext>
                    </c:extLst>
                  </c:dLbl>
                  <c:dLbl>
                    <c:idx val="2"/>
                    <c:tx>
                      <c:rich>
                        <a:bodyPr/>
                        <a:lstStyle/>
                        <a:p>
                          <a:fld id="{271630C9-4A3C-468F-8BB8-4BAE8966948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BAAE-2F43-8864-8387A5965107}"/>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moti'!$D$37:$F$37</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moti'!$D$40:$F$40</c15:sqref>
                        </c15:formulaRef>
                      </c:ext>
                    </c:extLst>
                    <c:numCache>
                      <c:formatCode>0%</c:formatCode>
                      <c:ptCount val="3"/>
                      <c:pt idx="0">
                        <c:v>0.64694424094513037</c:v>
                      </c:pt>
                      <c:pt idx="1">
                        <c:v>0.15829040353999491</c:v>
                      </c:pt>
                      <c:pt idx="2">
                        <c:v>0.1947653555148747</c:v>
                      </c:pt>
                    </c:numCache>
                  </c:numRef>
                </c:val>
                <c:extLst>
                  <c:ext uri="{02D57815-91ED-43cb-92C2-25804820EDAC}">
                    <c15:datalabelsRange>
                      <c15:f>'Dyrker du normalt idræt og moti'!$R$40:$T$40</c15:f>
                      <c15:dlblRangeCache>
                        <c:ptCount val="3"/>
                        <c:pt idx="0">
                          <c:v>65%*</c:v>
                        </c:pt>
                        <c:pt idx="1">
                          <c:v>16%*</c:v>
                        </c:pt>
                        <c:pt idx="2">
                          <c:v>19% </c:v>
                        </c:pt>
                      </c15:dlblRangeCache>
                    </c15:datalabelsRange>
                  </c:ext>
                  <c:ext xmlns:c16="http://schemas.microsoft.com/office/drawing/2014/chart" uri="{C3380CC4-5D6E-409C-BE32-E72D297353CC}">
                    <c16:uniqueId val="{00000013-BAAE-2F43-8864-8387A5965107}"/>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6.3406378455295731E-2"/>
          <c:y val="0.88878261058187336"/>
          <c:w val="0.8865935687638945"/>
          <c:h val="9.363339353121252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r>
              <a:rPr lang="da-DK"/>
              <a:t>40-59 år</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44382188393697408"/>
          <c:y val="0.11574529390680505"/>
          <c:w val="0.54190284328026661"/>
          <c:h val="0.74469180694411019"/>
        </c:manualLayout>
      </c:layout>
      <c:barChart>
        <c:barDir val="bar"/>
        <c:grouping val="clustered"/>
        <c:varyColors val="0"/>
        <c:ser>
          <c:idx val="0"/>
          <c:order val="0"/>
          <c:tx>
            <c:strRef>
              <c:f>'Dyrker du normalt idræt og moti'!$Q$48</c:f>
              <c:strCache>
                <c:ptCount val="1"/>
                <c:pt idx="0">
                  <c:v>2018 (n=3849)</c:v>
                </c:pt>
              </c:strCache>
            </c:strRef>
          </c:tx>
          <c:spPr>
            <a:solidFill>
              <a:schemeClr val="accent1">
                <a:tint val="54000"/>
              </a:schemeClr>
            </a:solidFill>
            <a:ln>
              <a:noFill/>
            </a:ln>
            <a:effectLst/>
          </c:spPr>
          <c:invertIfNegative val="0"/>
          <c:dLbls>
            <c:dLbl>
              <c:idx val="0"/>
              <c:tx>
                <c:rich>
                  <a:bodyPr/>
                  <a:lstStyle/>
                  <a:p>
                    <a:fld id="{80828402-E281-1244-8C45-9E02DB33E4E0}"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38B-DE45-AB17-849DB34C6F19}"/>
                </c:ext>
              </c:extLst>
            </c:dLbl>
            <c:dLbl>
              <c:idx val="1"/>
              <c:tx>
                <c:rich>
                  <a:bodyPr/>
                  <a:lstStyle/>
                  <a:p>
                    <a:fld id="{191E214B-4C59-0A4A-A557-35CEC8605D5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38B-DE45-AB17-849DB34C6F19}"/>
                </c:ext>
              </c:extLst>
            </c:dLbl>
            <c:dLbl>
              <c:idx val="2"/>
              <c:tx>
                <c:rich>
                  <a:bodyPr/>
                  <a:lstStyle/>
                  <a:p>
                    <a:fld id="{969E5C4F-995B-0B44-94C0-EBF8E6E7A55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38B-DE45-AB17-849DB34C6F19}"/>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moti'!$D$48:$F$48</c:f>
              <c:numCache>
                <c:formatCode>0%</c:formatCode>
                <c:ptCount val="3"/>
                <c:pt idx="0">
                  <c:v>0.61470689528625877</c:v>
                </c:pt>
                <c:pt idx="1">
                  <c:v>0.1528418425821875</c:v>
                </c:pt>
                <c:pt idx="2">
                  <c:v>0.2324512621315338</c:v>
                </c:pt>
              </c:numCache>
            </c:numRef>
          </c:val>
          <c:extLst>
            <c:ext xmlns:c15="http://schemas.microsoft.com/office/drawing/2012/chart" uri="{02D57815-91ED-43cb-92C2-25804820EDAC}">
              <c15:datalabelsRange>
                <c15:f>'Dyrker du normalt idræt og moti'!$R$48:$T$48</c15:f>
                <c15:dlblRangeCache>
                  <c:ptCount val="3"/>
                  <c:pt idx="0">
                    <c:v>61%</c:v>
                  </c:pt>
                  <c:pt idx="1">
                    <c:v>15%</c:v>
                  </c:pt>
                  <c:pt idx="2">
                    <c:v>23%</c:v>
                  </c:pt>
                </c15:dlblRangeCache>
              </c15:datalabelsRange>
            </c:ext>
            <c:ext xmlns:c16="http://schemas.microsoft.com/office/drawing/2014/chart" uri="{C3380CC4-5D6E-409C-BE32-E72D297353CC}">
              <c16:uniqueId val="{00000003-B38B-DE45-AB17-849DB34C6F19}"/>
            </c:ext>
          </c:extLst>
        </c:ser>
        <c:ser>
          <c:idx val="1"/>
          <c:order val="1"/>
          <c:tx>
            <c:strRef>
              <c:f>'Dyrker du normalt idræt og moti'!$Q$49</c:f>
              <c:strCache>
                <c:ptCount val="1"/>
                <c:pt idx="0">
                  <c:v>2019 (n=10874)</c:v>
                </c:pt>
              </c:strCache>
            </c:strRef>
          </c:tx>
          <c:spPr>
            <a:solidFill>
              <a:schemeClr val="accent1">
                <a:tint val="77000"/>
              </a:schemeClr>
            </a:solidFill>
            <a:ln>
              <a:noFill/>
            </a:ln>
            <a:effectLst/>
          </c:spPr>
          <c:invertIfNegative val="0"/>
          <c:dLbls>
            <c:dLbl>
              <c:idx val="0"/>
              <c:tx>
                <c:rich>
                  <a:bodyPr/>
                  <a:lstStyle/>
                  <a:p>
                    <a:fld id="{EA5014AF-5B39-C541-91B4-C92E0067EDE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38B-DE45-AB17-849DB34C6F19}"/>
                </c:ext>
              </c:extLst>
            </c:dLbl>
            <c:dLbl>
              <c:idx val="1"/>
              <c:tx>
                <c:rich>
                  <a:bodyPr/>
                  <a:lstStyle/>
                  <a:p>
                    <a:fld id="{ACDEDD83-90D7-444F-9051-EB3820BB326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38B-DE45-AB17-849DB34C6F19}"/>
                </c:ext>
              </c:extLst>
            </c:dLbl>
            <c:dLbl>
              <c:idx val="2"/>
              <c:tx>
                <c:rich>
                  <a:bodyPr/>
                  <a:lstStyle/>
                  <a:p>
                    <a:fld id="{89E64CD8-D35D-0149-B60B-A8A9F7DC57B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38B-DE45-AB17-849DB34C6F19}"/>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moti'!$D$49:$F$49</c:f>
              <c:numCache>
                <c:formatCode>0%</c:formatCode>
                <c:ptCount val="3"/>
                <c:pt idx="0">
                  <c:v>0.61752903524850644</c:v>
                </c:pt>
                <c:pt idx="1">
                  <c:v>0.15387500289070069</c:v>
                </c:pt>
                <c:pt idx="2">
                  <c:v>0.2285959618607849</c:v>
                </c:pt>
              </c:numCache>
            </c:numRef>
          </c:val>
          <c:extLst>
            <c:ext xmlns:c15="http://schemas.microsoft.com/office/drawing/2012/chart" uri="{02D57815-91ED-43cb-92C2-25804820EDAC}">
              <c15:datalabelsRange>
                <c15:f>'Dyrker du normalt idræt og moti'!$R$49:$T$49</c15:f>
                <c15:dlblRangeCache>
                  <c:ptCount val="3"/>
                  <c:pt idx="0">
                    <c:v>62% </c:v>
                  </c:pt>
                  <c:pt idx="1">
                    <c:v>15% </c:v>
                  </c:pt>
                  <c:pt idx="2">
                    <c:v>23% </c:v>
                  </c:pt>
                </c15:dlblRangeCache>
              </c15:datalabelsRange>
            </c:ext>
            <c:ext xmlns:c16="http://schemas.microsoft.com/office/drawing/2014/chart" uri="{C3380CC4-5D6E-409C-BE32-E72D297353CC}">
              <c16:uniqueId val="{00000007-B38B-DE45-AB17-849DB34C6F19}"/>
            </c:ext>
          </c:extLst>
        </c:ser>
        <c:ser>
          <c:idx val="3"/>
          <c:order val="3"/>
          <c:tx>
            <c:strRef>
              <c:f>'Dyrker du normalt idræt og moti'!$Q$51</c:f>
              <c:strCache>
                <c:ptCount val="1"/>
                <c:pt idx="0">
                  <c:v>2021 (n=11295)</c:v>
                </c:pt>
              </c:strCache>
            </c:strRef>
          </c:tx>
          <c:spPr>
            <a:solidFill>
              <a:schemeClr val="accent1">
                <a:shade val="58000"/>
              </a:schemeClr>
            </a:solidFill>
            <a:ln>
              <a:noFill/>
            </a:ln>
            <a:effectLst/>
          </c:spPr>
          <c:invertIfNegative val="0"/>
          <c:dLbls>
            <c:dLbl>
              <c:idx val="0"/>
              <c:tx>
                <c:rich>
                  <a:bodyPr/>
                  <a:lstStyle/>
                  <a:p>
                    <a:fld id="{163C9285-4910-0642-B9BA-7B862F4878E1}"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38B-DE45-AB17-849DB34C6F19}"/>
                </c:ext>
              </c:extLst>
            </c:dLbl>
            <c:dLbl>
              <c:idx val="1"/>
              <c:tx>
                <c:rich>
                  <a:bodyPr/>
                  <a:lstStyle/>
                  <a:p>
                    <a:fld id="{094A64D7-4544-0545-A632-00484E90019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38B-DE45-AB17-849DB34C6F19}"/>
                </c:ext>
              </c:extLst>
            </c:dLbl>
            <c:dLbl>
              <c:idx val="2"/>
              <c:tx>
                <c:rich>
                  <a:bodyPr/>
                  <a:lstStyle/>
                  <a:p>
                    <a:fld id="{823BCD9D-10C2-864D-9EE4-86BEDE90499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38B-DE45-AB17-849DB34C6F19}"/>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moti'!$D$51:$F$51</c:f>
              <c:numCache>
                <c:formatCode>0%</c:formatCode>
                <c:ptCount val="3"/>
                <c:pt idx="0">
                  <c:v>0.60015964228898877</c:v>
                </c:pt>
                <c:pt idx="1">
                  <c:v>0.1792955451479373</c:v>
                </c:pt>
                <c:pt idx="2">
                  <c:v>0.22054481256307401</c:v>
                </c:pt>
              </c:numCache>
            </c:numRef>
          </c:val>
          <c:extLst>
            <c:ext xmlns:c15="http://schemas.microsoft.com/office/drawing/2012/chart" uri="{02D57815-91ED-43cb-92C2-25804820EDAC}">
              <c15:datalabelsRange>
                <c15:f>'Dyrker du normalt idræt og moti'!$R$51:$T$51</c15:f>
                <c15:dlblRangeCache>
                  <c:ptCount val="3"/>
                  <c:pt idx="0">
                    <c:v>60%*</c:v>
                  </c:pt>
                  <c:pt idx="1">
                    <c:v>18%*</c:v>
                  </c:pt>
                  <c:pt idx="2">
                    <c:v>22% </c:v>
                  </c:pt>
                </c15:dlblRangeCache>
              </c15:datalabelsRange>
            </c:ext>
            <c:ext xmlns:c16="http://schemas.microsoft.com/office/drawing/2014/chart" uri="{C3380CC4-5D6E-409C-BE32-E72D297353CC}">
              <c16:uniqueId val="{0000000B-B38B-DE45-AB17-849DB34C6F19}"/>
            </c:ext>
          </c:extLst>
        </c:ser>
        <c:ser>
          <c:idx val="4"/>
          <c:order val="4"/>
          <c:tx>
            <c:strRef>
              <c:f>'Dyrker du normalt idræt og moti'!$Q$52</c:f>
              <c:strCache>
                <c:ptCount val="1"/>
                <c:pt idx="0">
                  <c:v>2022 (n=10505)</c:v>
                </c:pt>
              </c:strCache>
            </c:strRef>
          </c:tx>
          <c:spPr>
            <a:solidFill>
              <a:srgbClr val="910000"/>
            </a:solidFill>
            <a:ln>
              <a:noFill/>
            </a:ln>
            <a:effectLst/>
          </c:spPr>
          <c:invertIfNegative val="0"/>
          <c:dLbls>
            <c:dLbl>
              <c:idx val="0"/>
              <c:tx>
                <c:rich>
                  <a:bodyPr/>
                  <a:lstStyle/>
                  <a:p>
                    <a:fld id="{A3B4F912-4A88-674F-8080-B844B30958E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38B-DE45-AB17-849DB34C6F19}"/>
                </c:ext>
              </c:extLst>
            </c:dLbl>
            <c:dLbl>
              <c:idx val="1"/>
              <c:tx>
                <c:rich>
                  <a:bodyPr/>
                  <a:lstStyle/>
                  <a:p>
                    <a:fld id="{779E558C-4561-8C43-AF99-EDC5C3A539C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38B-DE45-AB17-849DB34C6F19}"/>
                </c:ext>
              </c:extLst>
            </c:dLbl>
            <c:dLbl>
              <c:idx val="2"/>
              <c:tx>
                <c:rich>
                  <a:bodyPr/>
                  <a:lstStyle/>
                  <a:p>
                    <a:fld id="{CCDCEB74-B2B0-764B-9AF4-36F2C7D44ED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38B-DE45-AB17-849DB34C6F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moti'!$D$52:$F$52</c:f>
              <c:numCache>
                <c:formatCode>0%</c:formatCode>
                <c:ptCount val="3"/>
                <c:pt idx="0">
                  <c:v>0.72</c:v>
                </c:pt>
                <c:pt idx="1">
                  <c:v>0.11</c:v>
                </c:pt>
                <c:pt idx="2">
                  <c:v>0.17</c:v>
                </c:pt>
              </c:numCache>
            </c:numRef>
          </c:val>
          <c:extLst>
            <c:ext xmlns:c15="http://schemas.microsoft.com/office/drawing/2012/chart" uri="{02D57815-91ED-43cb-92C2-25804820EDAC}">
              <c15:datalabelsRange>
                <c15:f>'Dyrker du normalt idræt og moti'!$R$52:$T$52</c15:f>
                <c15:dlblRangeCache>
                  <c:ptCount val="3"/>
                  <c:pt idx="0">
                    <c:v>72%*</c:v>
                  </c:pt>
                  <c:pt idx="1">
                    <c:v>11%*</c:v>
                  </c:pt>
                  <c:pt idx="2">
                    <c:v>17%*</c:v>
                  </c:pt>
                </c15:dlblRangeCache>
              </c15:datalabelsRange>
            </c:ext>
            <c:ext xmlns:c16="http://schemas.microsoft.com/office/drawing/2014/chart" uri="{C3380CC4-5D6E-409C-BE32-E72D297353CC}">
              <c16:uniqueId val="{0000000F-B38B-DE45-AB17-849DB34C6F19}"/>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moti'!$Q$50</c15:sqref>
                        </c15:formulaRef>
                      </c:ext>
                    </c:extLst>
                    <c:strCache>
                      <c:ptCount val="1"/>
                      <c:pt idx="0">
                        <c:v>2020 (n=13811)</c:v>
                      </c:pt>
                    </c:strCache>
                  </c:strRef>
                </c:tx>
                <c:spPr>
                  <a:solidFill>
                    <a:schemeClr val="accent1"/>
                  </a:solidFill>
                  <a:ln>
                    <a:noFill/>
                  </a:ln>
                  <a:effectLst/>
                </c:spPr>
                <c:invertIfNegative val="0"/>
                <c:dLbls>
                  <c:dLbl>
                    <c:idx val="0"/>
                    <c:tx>
                      <c:rich>
                        <a:bodyPr/>
                        <a:lstStyle/>
                        <a:p>
                          <a:fld id="{D98DED11-707E-4572-9AC1-6D26F3576A2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B38B-DE45-AB17-849DB34C6F19}"/>
                      </c:ext>
                    </c:extLst>
                  </c:dLbl>
                  <c:dLbl>
                    <c:idx val="1"/>
                    <c:tx>
                      <c:rich>
                        <a:bodyPr/>
                        <a:lstStyle/>
                        <a:p>
                          <a:fld id="{D329B87E-2A52-4C89-8292-6966D133CD34}"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B38B-DE45-AB17-849DB34C6F19}"/>
                      </c:ext>
                    </c:extLst>
                  </c:dLbl>
                  <c:dLbl>
                    <c:idx val="2"/>
                    <c:tx>
                      <c:rich>
                        <a:bodyPr/>
                        <a:lstStyle/>
                        <a:p>
                          <a:fld id="{1A87CF95-7E9E-47CA-80DE-89DC727DDC77}"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B38B-DE45-AB17-849DB34C6F19}"/>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moti'!$D$37:$F$37</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moti'!$D$50:$F$50</c15:sqref>
                        </c15:formulaRef>
                      </c:ext>
                    </c:extLst>
                    <c:numCache>
                      <c:formatCode>0%</c:formatCode>
                      <c:ptCount val="3"/>
                      <c:pt idx="0">
                        <c:v>0.6974392998312624</c:v>
                      </c:pt>
                      <c:pt idx="1">
                        <c:v>9.6896012817351607E-2</c:v>
                      </c:pt>
                      <c:pt idx="2">
                        <c:v>0.20566468735138599</c:v>
                      </c:pt>
                    </c:numCache>
                  </c:numRef>
                </c:val>
                <c:extLst>
                  <c:ext uri="{02D57815-91ED-43cb-92C2-25804820EDAC}">
                    <c15:datalabelsRange>
                      <c15:f>'Dyrker du normalt idræt og moti'!$R$50:$T$50</c15:f>
                      <c15:dlblRangeCache>
                        <c:ptCount val="3"/>
                        <c:pt idx="0">
                          <c:v>70%*</c:v>
                        </c:pt>
                        <c:pt idx="1">
                          <c:v>10%*</c:v>
                        </c:pt>
                        <c:pt idx="2">
                          <c:v>21%*</c:v>
                        </c:pt>
                      </c15:dlblRangeCache>
                    </c15:datalabelsRange>
                  </c:ext>
                  <c:ext xmlns:c16="http://schemas.microsoft.com/office/drawing/2014/chart" uri="{C3380CC4-5D6E-409C-BE32-E72D297353CC}">
                    <c16:uniqueId val="{00000013-B38B-DE45-AB17-849DB34C6F19}"/>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7404002303152277"/>
          <c:y val="0.89282576106396172"/>
          <c:w val="0.69117667308023578"/>
          <c:h val="8.9507697001649345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r>
              <a:rPr lang="da-DK"/>
              <a:t>60-75 år</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moti'!$Q$53</c:f>
              <c:strCache>
                <c:ptCount val="1"/>
                <c:pt idx="0">
                  <c:v>2018 (n=3373)</c:v>
                </c:pt>
              </c:strCache>
            </c:strRef>
          </c:tx>
          <c:spPr>
            <a:solidFill>
              <a:schemeClr val="accent1">
                <a:tint val="54000"/>
              </a:schemeClr>
            </a:solidFill>
            <a:ln>
              <a:noFill/>
            </a:ln>
            <a:effectLst/>
          </c:spPr>
          <c:invertIfNegative val="0"/>
          <c:dLbls>
            <c:dLbl>
              <c:idx val="0"/>
              <c:tx>
                <c:rich>
                  <a:bodyPr/>
                  <a:lstStyle/>
                  <a:p>
                    <a:fld id="{32CE516F-97FB-D54F-A035-54266841035B}"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C1-9640-9EB5-4C3705A33662}"/>
                </c:ext>
              </c:extLst>
            </c:dLbl>
            <c:dLbl>
              <c:idx val="1"/>
              <c:tx>
                <c:rich>
                  <a:bodyPr/>
                  <a:lstStyle/>
                  <a:p>
                    <a:fld id="{9360BA8E-B067-244F-878F-50260BF486E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9C1-9640-9EB5-4C3705A33662}"/>
                </c:ext>
              </c:extLst>
            </c:dLbl>
            <c:dLbl>
              <c:idx val="2"/>
              <c:tx>
                <c:rich>
                  <a:bodyPr/>
                  <a:lstStyle/>
                  <a:p>
                    <a:fld id="{D01D1DA3-223D-944A-8998-8202F34EA6A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9C1-9640-9EB5-4C3705A3366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moti'!$D$53:$F$53</c:f>
              <c:numCache>
                <c:formatCode>0%</c:formatCode>
                <c:ptCount val="3"/>
                <c:pt idx="0">
                  <c:v>0.67212626320342028</c:v>
                </c:pt>
                <c:pt idx="1">
                  <c:v>0.10001142801168671</c:v>
                </c:pt>
                <c:pt idx="2">
                  <c:v>0.22786230878487129</c:v>
                </c:pt>
              </c:numCache>
            </c:numRef>
          </c:val>
          <c:extLst>
            <c:ext xmlns:c15="http://schemas.microsoft.com/office/drawing/2012/chart" uri="{02D57815-91ED-43cb-92C2-25804820EDAC}">
              <c15:datalabelsRange>
                <c15:f>'Dyrker du normalt idræt og moti'!$R$53:$T$53</c15:f>
                <c15:dlblRangeCache>
                  <c:ptCount val="3"/>
                  <c:pt idx="0">
                    <c:v>67%</c:v>
                  </c:pt>
                  <c:pt idx="1">
                    <c:v>10%</c:v>
                  </c:pt>
                  <c:pt idx="2">
                    <c:v>23%</c:v>
                  </c:pt>
                </c15:dlblRangeCache>
              </c15:datalabelsRange>
            </c:ext>
            <c:ext xmlns:c16="http://schemas.microsoft.com/office/drawing/2014/chart" uri="{C3380CC4-5D6E-409C-BE32-E72D297353CC}">
              <c16:uniqueId val="{00000003-D9C1-9640-9EB5-4C3705A33662}"/>
            </c:ext>
          </c:extLst>
        </c:ser>
        <c:ser>
          <c:idx val="1"/>
          <c:order val="1"/>
          <c:tx>
            <c:strRef>
              <c:f>'Dyrker du normalt idræt og moti'!$Q$54</c:f>
              <c:strCache>
                <c:ptCount val="1"/>
                <c:pt idx="0">
                  <c:v>2019 (n=9177)</c:v>
                </c:pt>
              </c:strCache>
            </c:strRef>
          </c:tx>
          <c:spPr>
            <a:solidFill>
              <a:schemeClr val="accent1">
                <a:tint val="77000"/>
              </a:schemeClr>
            </a:solidFill>
            <a:ln>
              <a:noFill/>
            </a:ln>
            <a:effectLst/>
          </c:spPr>
          <c:invertIfNegative val="0"/>
          <c:dLbls>
            <c:dLbl>
              <c:idx val="0"/>
              <c:tx>
                <c:rich>
                  <a:bodyPr/>
                  <a:lstStyle/>
                  <a:p>
                    <a:fld id="{1166030C-401A-F444-B0AB-D90252F67DAF}"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9C1-9640-9EB5-4C3705A33662}"/>
                </c:ext>
              </c:extLst>
            </c:dLbl>
            <c:dLbl>
              <c:idx val="1"/>
              <c:tx>
                <c:rich>
                  <a:bodyPr/>
                  <a:lstStyle/>
                  <a:p>
                    <a:fld id="{F3282E27-CE15-404F-B6CC-1D7F27F4C70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9C1-9640-9EB5-4C3705A33662}"/>
                </c:ext>
              </c:extLst>
            </c:dLbl>
            <c:dLbl>
              <c:idx val="2"/>
              <c:tx>
                <c:rich>
                  <a:bodyPr/>
                  <a:lstStyle/>
                  <a:p>
                    <a:fld id="{E06334D2-F19C-BD40-BF0F-6A6DC0D4A96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9C1-9640-9EB5-4C3705A3366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moti'!$D$54:$F$54</c:f>
              <c:numCache>
                <c:formatCode>0%</c:formatCode>
                <c:ptCount val="3"/>
                <c:pt idx="0">
                  <c:v>0.65348463520418398</c:v>
                </c:pt>
                <c:pt idx="1">
                  <c:v>0.1113187841751213</c:v>
                </c:pt>
                <c:pt idx="2">
                  <c:v>0.2351965806206931</c:v>
                </c:pt>
              </c:numCache>
            </c:numRef>
          </c:val>
          <c:extLst>
            <c:ext xmlns:c15="http://schemas.microsoft.com/office/drawing/2012/chart" uri="{02D57815-91ED-43cb-92C2-25804820EDAC}">
              <c15:datalabelsRange>
                <c15:f>'Dyrker du normalt idræt og moti'!$R$54:$T$54</c15:f>
                <c15:dlblRangeCache>
                  <c:ptCount val="3"/>
                  <c:pt idx="0">
                    <c:v>65% </c:v>
                  </c:pt>
                  <c:pt idx="1">
                    <c:v>11% </c:v>
                  </c:pt>
                  <c:pt idx="2">
                    <c:v>24% </c:v>
                  </c:pt>
                </c15:dlblRangeCache>
              </c15:datalabelsRange>
            </c:ext>
            <c:ext xmlns:c16="http://schemas.microsoft.com/office/drawing/2014/chart" uri="{C3380CC4-5D6E-409C-BE32-E72D297353CC}">
              <c16:uniqueId val="{00000007-D9C1-9640-9EB5-4C3705A33662}"/>
            </c:ext>
          </c:extLst>
        </c:ser>
        <c:ser>
          <c:idx val="3"/>
          <c:order val="3"/>
          <c:tx>
            <c:strRef>
              <c:f>'Dyrker du normalt idræt og moti'!$Q$56</c:f>
              <c:strCache>
                <c:ptCount val="1"/>
                <c:pt idx="0">
                  <c:v>2021 (n=11840)</c:v>
                </c:pt>
              </c:strCache>
            </c:strRef>
          </c:tx>
          <c:spPr>
            <a:solidFill>
              <a:schemeClr val="accent1">
                <a:shade val="58000"/>
              </a:schemeClr>
            </a:solidFill>
            <a:ln>
              <a:noFill/>
            </a:ln>
            <a:effectLst/>
          </c:spPr>
          <c:invertIfNegative val="0"/>
          <c:dLbls>
            <c:dLbl>
              <c:idx val="0"/>
              <c:tx>
                <c:rich>
                  <a:bodyPr/>
                  <a:lstStyle/>
                  <a:p>
                    <a:fld id="{0504076D-8BDE-7948-80AF-B88B7EA21187}"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9C1-9640-9EB5-4C3705A33662}"/>
                </c:ext>
              </c:extLst>
            </c:dLbl>
            <c:dLbl>
              <c:idx val="1"/>
              <c:tx>
                <c:rich>
                  <a:bodyPr/>
                  <a:lstStyle/>
                  <a:p>
                    <a:fld id="{1588E2D4-EE3E-8943-ACDB-14742B99955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9C1-9640-9EB5-4C3705A33662}"/>
                </c:ext>
              </c:extLst>
            </c:dLbl>
            <c:dLbl>
              <c:idx val="2"/>
              <c:tx>
                <c:rich>
                  <a:bodyPr/>
                  <a:lstStyle/>
                  <a:p>
                    <a:fld id="{E7D1359C-BCCD-1D4E-B927-5DB15A3B500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9C1-9640-9EB5-4C3705A3366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moti'!$D$56:$F$56</c:f>
              <c:numCache>
                <c:formatCode>0%</c:formatCode>
                <c:ptCount val="3"/>
                <c:pt idx="0">
                  <c:v>0.63047448498751746</c:v>
                </c:pt>
                <c:pt idx="1">
                  <c:v>0.16751877179243629</c:v>
                </c:pt>
                <c:pt idx="2">
                  <c:v>0.2020067432200463</c:v>
                </c:pt>
              </c:numCache>
            </c:numRef>
          </c:val>
          <c:extLst>
            <c:ext xmlns:c15="http://schemas.microsoft.com/office/drawing/2012/chart" uri="{02D57815-91ED-43cb-92C2-25804820EDAC}">
              <c15:datalabelsRange>
                <c15:f>'Dyrker du normalt idræt og moti'!$R$56:$T$56</c15:f>
                <c15:dlblRangeCache>
                  <c:ptCount val="3"/>
                  <c:pt idx="0">
                    <c:v>63%*</c:v>
                  </c:pt>
                  <c:pt idx="1">
                    <c:v>17%*</c:v>
                  </c:pt>
                  <c:pt idx="2">
                    <c:v>20%*</c:v>
                  </c:pt>
                </c15:dlblRangeCache>
              </c15:datalabelsRange>
            </c:ext>
            <c:ext xmlns:c16="http://schemas.microsoft.com/office/drawing/2014/chart" uri="{C3380CC4-5D6E-409C-BE32-E72D297353CC}">
              <c16:uniqueId val="{0000000B-D9C1-9640-9EB5-4C3705A33662}"/>
            </c:ext>
          </c:extLst>
        </c:ser>
        <c:ser>
          <c:idx val="4"/>
          <c:order val="4"/>
          <c:tx>
            <c:strRef>
              <c:f>'Dyrker du normalt idræt og moti'!$Q$57</c:f>
              <c:strCache>
                <c:ptCount val="1"/>
                <c:pt idx="0">
                  <c:v>2022 (n=11227)</c:v>
                </c:pt>
              </c:strCache>
            </c:strRef>
          </c:tx>
          <c:spPr>
            <a:solidFill>
              <a:srgbClr val="910000"/>
            </a:solidFill>
            <a:ln>
              <a:noFill/>
            </a:ln>
            <a:effectLst/>
          </c:spPr>
          <c:invertIfNegative val="0"/>
          <c:dLbls>
            <c:dLbl>
              <c:idx val="0"/>
              <c:tx>
                <c:rich>
                  <a:bodyPr/>
                  <a:lstStyle/>
                  <a:p>
                    <a:fld id="{D6C793A4-42FE-DE4F-98D3-7596597B1E72}"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9C1-9640-9EB5-4C3705A33662}"/>
                </c:ext>
              </c:extLst>
            </c:dLbl>
            <c:dLbl>
              <c:idx val="1"/>
              <c:tx>
                <c:rich>
                  <a:bodyPr/>
                  <a:lstStyle/>
                  <a:p>
                    <a:fld id="{C462AA08-B598-FA4C-A58E-ED0E8BE22E1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9C1-9640-9EB5-4C3705A33662}"/>
                </c:ext>
              </c:extLst>
            </c:dLbl>
            <c:dLbl>
              <c:idx val="2"/>
              <c:tx>
                <c:rich>
                  <a:bodyPr/>
                  <a:lstStyle/>
                  <a:p>
                    <a:fld id="{1CBB3C11-38CC-9341-BCAA-2E00AB01F0A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9C1-9640-9EB5-4C3705A3366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moti'!$D$57:$F$57</c:f>
              <c:numCache>
                <c:formatCode>0%</c:formatCode>
                <c:ptCount val="3"/>
                <c:pt idx="0">
                  <c:v>0.77</c:v>
                </c:pt>
                <c:pt idx="1">
                  <c:v>7.0000000000000007E-2</c:v>
                </c:pt>
                <c:pt idx="2">
                  <c:v>0.16</c:v>
                </c:pt>
              </c:numCache>
            </c:numRef>
          </c:val>
          <c:extLst>
            <c:ext xmlns:c15="http://schemas.microsoft.com/office/drawing/2012/chart" uri="{02D57815-91ED-43cb-92C2-25804820EDAC}">
              <c15:datalabelsRange>
                <c15:f>'Dyrker du normalt idræt og moti'!$R$57:$T$57</c15:f>
                <c15:dlblRangeCache>
                  <c:ptCount val="3"/>
                  <c:pt idx="0">
                    <c:v>77%*</c:v>
                  </c:pt>
                  <c:pt idx="1">
                    <c:v>7%*</c:v>
                  </c:pt>
                  <c:pt idx="2">
                    <c:v>16%*</c:v>
                  </c:pt>
                </c15:dlblRangeCache>
              </c15:datalabelsRange>
            </c:ext>
            <c:ext xmlns:c16="http://schemas.microsoft.com/office/drawing/2014/chart" uri="{C3380CC4-5D6E-409C-BE32-E72D297353CC}">
              <c16:uniqueId val="{0000000F-D9C1-9640-9EB5-4C3705A33662}"/>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moti'!$Q$55</c15:sqref>
                        </c15:formulaRef>
                      </c:ext>
                    </c:extLst>
                    <c:strCache>
                      <c:ptCount val="1"/>
                      <c:pt idx="0">
                        <c:v>2020 (n=14433)</c:v>
                      </c:pt>
                    </c:strCache>
                  </c:strRef>
                </c:tx>
                <c:spPr>
                  <a:solidFill>
                    <a:schemeClr val="accent1"/>
                  </a:solidFill>
                  <a:ln>
                    <a:noFill/>
                  </a:ln>
                  <a:effectLst/>
                </c:spPr>
                <c:invertIfNegative val="0"/>
                <c:dLbls>
                  <c:dLbl>
                    <c:idx val="0"/>
                    <c:tx>
                      <c:rich>
                        <a:bodyPr/>
                        <a:lstStyle/>
                        <a:p>
                          <a:fld id="{D1A5D23F-7244-4328-B17C-E4648CCF6490}"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D9C1-9640-9EB5-4C3705A33662}"/>
                      </c:ext>
                    </c:extLst>
                  </c:dLbl>
                  <c:dLbl>
                    <c:idx val="1"/>
                    <c:tx>
                      <c:rich>
                        <a:bodyPr/>
                        <a:lstStyle/>
                        <a:p>
                          <a:fld id="{C76FFC71-EA33-45A7-B491-1B169139B3F6}"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D9C1-9640-9EB5-4C3705A33662}"/>
                      </c:ext>
                    </c:extLst>
                  </c:dLbl>
                  <c:dLbl>
                    <c:idx val="2"/>
                    <c:tx>
                      <c:rich>
                        <a:bodyPr/>
                        <a:lstStyle/>
                        <a:p>
                          <a:fld id="{FFCD7A9A-87A6-4A54-96ED-930451F7A85C}"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D9C1-9640-9EB5-4C3705A3366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moti'!$D$37:$F$37</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moti'!$D$55:$F$55</c15:sqref>
                        </c15:formulaRef>
                      </c:ext>
                    </c:extLst>
                    <c:numCache>
                      <c:formatCode>0%</c:formatCode>
                      <c:ptCount val="3"/>
                      <c:pt idx="0">
                        <c:v>0.72574278967760431</c:v>
                      </c:pt>
                      <c:pt idx="1">
                        <c:v>7.9985875415255897E-2</c:v>
                      </c:pt>
                      <c:pt idx="2">
                        <c:v>0.1942713349071398</c:v>
                      </c:pt>
                    </c:numCache>
                  </c:numRef>
                </c:val>
                <c:extLst>
                  <c:ext uri="{02D57815-91ED-43cb-92C2-25804820EDAC}">
                    <c15:datalabelsRange>
                      <c15:f>'Dyrker du normalt idræt og moti'!$R$55:$T$55</c15:f>
                      <c15:dlblRangeCache>
                        <c:ptCount val="3"/>
                        <c:pt idx="0">
                          <c:v>73%*</c:v>
                        </c:pt>
                        <c:pt idx="1">
                          <c:v>8%*</c:v>
                        </c:pt>
                        <c:pt idx="2">
                          <c:v>19%*</c:v>
                        </c:pt>
                      </c15:dlblRangeCache>
                    </c15:datalabelsRange>
                  </c:ext>
                  <c:ext xmlns:c16="http://schemas.microsoft.com/office/drawing/2014/chart" uri="{C3380CC4-5D6E-409C-BE32-E72D297353CC}">
                    <c16:uniqueId val="{00000013-D9C1-9640-9EB5-4C3705A33662}"/>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9902175040135159"/>
          <c:y val="0.89282576106396172"/>
          <c:w val="0.65191967292764774"/>
          <c:h val="8.9507697001649345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Grundskole</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moti'!$Q$65</c:f>
              <c:strCache>
                <c:ptCount val="1"/>
                <c:pt idx="0">
                  <c:v>2018 (n=1050)</c:v>
                </c:pt>
              </c:strCache>
            </c:strRef>
          </c:tx>
          <c:spPr>
            <a:solidFill>
              <a:schemeClr val="accent1">
                <a:tint val="54000"/>
              </a:schemeClr>
            </a:solidFill>
            <a:ln>
              <a:noFill/>
            </a:ln>
            <a:effectLst/>
          </c:spPr>
          <c:invertIfNegative val="0"/>
          <c:dLbls>
            <c:dLbl>
              <c:idx val="0"/>
              <c:tx>
                <c:rich>
                  <a:bodyPr/>
                  <a:lstStyle/>
                  <a:p>
                    <a:fld id="{4AE47769-FFED-1441-B8D9-2430B81F8145}"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1F2-9947-A206-364DE7C12F8C}"/>
                </c:ext>
              </c:extLst>
            </c:dLbl>
            <c:dLbl>
              <c:idx val="1"/>
              <c:tx>
                <c:rich>
                  <a:bodyPr/>
                  <a:lstStyle/>
                  <a:p>
                    <a:fld id="{DAE72C13-519A-624B-BFA9-988C898945C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1F2-9947-A206-364DE7C12F8C}"/>
                </c:ext>
              </c:extLst>
            </c:dLbl>
            <c:dLbl>
              <c:idx val="2"/>
              <c:tx>
                <c:rich>
                  <a:bodyPr/>
                  <a:lstStyle/>
                  <a:p>
                    <a:fld id="{1CF8EFE2-E4AE-3147-86A6-6CA83EED44B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1F2-9947-A206-364DE7C12F8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moti'!$D$65:$F$65</c:f>
              <c:numCache>
                <c:formatCode>0%</c:formatCode>
                <c:ptCount val="3"/>
                <c:pt idx="0">
                  <c:v>0.47823088428915589</c:v>
                </c:pt>
                <c:pt idx="1">
                  <c:v>0.17314978190579369</c:v>
                </c:pt>
                <c:pt idx="2">
                  <c:v>0.34861933380504911</c:v>
                </c:pt>
              </c:numCache>
            </c:numRef>
          </c:val>
          <c:extLst>
            <c:ext xmlns:c15="http://schemas.microsoft.com/office/drawing/2012/chart" uri="{02D57815-91ED-43cb-92C2-25804820EDAC}">
              <c15:datalabelsRange>
                <c15:f>'Dyrker du normalt idræt og moti'!$R$65:$T$65</c15:f>
                <c15:dlblRangeCache>
                  <c:ptCount val="3"/>
                  <c:pt idx="0">
                    <c:v>48%</c:v>
                  </c:pt>
                  <c:pt idx="1">
                    <c:v>17%</c:v>
                  </c:pt>
                  <c:pt idx="2">
                    <c:v>35%</c:v>
                  </c:pt>
                </c15:dlblRangeCache>
              </c15:datalabelsRange>
            </c:ext>
            <c:ext xmlns:c16="http://schemas.microsoft.com/office/drawing/2014/chart" uri="{C3380CC4-5D6E-409C-BE32-E72D297353CC}">
              <c16:uniqueId val="{00000003-A1F2-9947-A206-364DE7C12F8C}"/>
            </c:ext>
          </c:extLst>
        </c:ser>
        <c:ser>
          <c:idx val="1"/>
          <c:order val="1"/>
          <c:tx>
            <c:strRef>
              <c:f>'Dyrker du normalt idræt og moti'!$Q$66</c:f>
              <c:strCache>
                <c:ptCount val="1"/>
                <c:pt idx="0">
                  <c:v>2019 (n=2963)</c:v>
                </c:pt>
              </c:strCache>
            </c:strRef>
          </c:tx>
          <c:spPr>
            <a:solidFill>
              <a:schemeClr val="accent1">
                <a:tint val="77000"/>
              </a:schemeClr>
            </a:solidFill>
            <a:ln>
              <a:noFill/>
            </a:ln>
            <a:effectLst/>
          </c:spPr>
          <c:invertIfNegative val="0"/>
          <c:dLbls>
            <c:dLbl>
              <c:idx val="0"/>
              <c:tx>
                <c:rich>
                  <a:bodyPr/>
                  <a:lstStyle/>
                  <a:p>
                    <a:fld id="{CBB5FC14-4CD6-3B44-A32E-8E20FC9FD97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1F2-9947-A206-364DE7C12F8C}"/>
                </c:ext>
              </c:extLst>
            </c:dLbl>
            <c:dLbl>
              <c:idx val="1"/>
              <c:tx>
                <c:rich>
                  <a:bodyPr/>
                  <a:lstStyle/>
                  <a:p>
                    <a:fld id="{E1B9DAC0-7CA2-DA40-A891-D6C64021F18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1F2-9947-A206-364DE7C12F8C}"/>
                </c:ext>
              </c:extLst>
            </c:dLbl>
            <c:dLbl>
              <c:idx val="2"/>
              <c:tx>
                <c:rich>
                  <a:bodyPr/>
                  <a:lstStyle/>
                  <a:p>
                    <a:fld id="{86237639-DA98-9E4D-B129-1AABC282CEC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1F2-9947-A206-364DE7C12F8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moti'!$D$66:$F$66</c:f>
              <c:numCache>
                <c:formatCode>0%</c:formatCode>
                <c:ptCount val="3"/>
                <c:pt idx="0">
                  <c:v>0.4790151286650875</c:v>
                </c:pt>
                <c:pt idx="1">
                  <c:v>0.17808645405044929</c:v>
                </c:pt>
                <c:pt idx="2">
                  <c:v>0.34289841728445991</c:v>
                </c:pt>
              </c:numCache>
            </c:numRef>
          </c:val>
          <c:extLst>
            <c:ext xmlns:c15="http://schemas.microsoft.com/office/drawing/2012/chart" uri="{02D57815-91ED-43cb-92C2-25804820EDAC}">
              <c15:datalabelsRange>
                <c15:f>'Dyrker du normalt idræt og moti'!$R$66:$T$66</c15:f>
                <c15:dlblRangeCache>
                  <c:ptCount val="3"/>
                  <c:pt idx="0">
                    <c:v>48% </c:v>
                  </c:pt>
                  <c:pt idx="1">
                    <c:v>18% </c:v>
                  </c:pt>
                  <c:pt idx="2">
                    <c:v>34% </c:v>
                  </c:pt>
                </c15:dlblRangeCache>
              </c15:datalabelsRange>
            </c:ext>
            <c:ext xmlns:c16="http://schemas.microsoft.com/office/drawing/2014/chart" uri="{C3380CC4-5D6E-409C-BE32-E72D297353CC}">
              <c16:uniqueId val="{00000007-A1F2-9947-A206-364DE7C12F8C}"/>
            </c:ext>
          </c:extLst>
        </c:ser>
        <c:ser>
          <c:idx val="3"/>
          <c:order val="3"/>
          <c:tx>
            <c:strRef>
              <c:f>'Dyrker du normalt idræt og moti'!$Q$68</c:f>
              <c:strCache>
                <c:ptCount val="1"/>
                <c:pt idx="0">
                  <c:v>2021 (n=2600)</c:v>
                </c:pt>
              </c:strCache>
            </c:strRef>
          </c:tx>
          <c:spPr>
            <a:solidFill>
              <a:schemeClr val="accent1">
                <a:shade val="58000"/>
              </a:schemeClr>
            </a:solidFill>
            <a:ln>
              <a:noFill/>
            </a:ln>
            <a:effectLst/>
          </c:spPr>
          <c:invertIfNegative val="0"/>
          <c:dLbls>
            <c:dLbl>
              <c:idx val="0"/>
              <c:tx>
                <c:rich>
                  <a:bodyPr/>
                  <a:lstStyle/>
                  <a:p>
                    <a:fld id="{AB46AB5E-7076-BA48-AD09-8021031F3F2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1F2-9947-A206-364DE7C12F8C}"/>
                </c:ext>
              </c:extLst>
            </c:dLbl>
            <c:dLbl>
              <c:idx val="1"/>
              <c:tx>
                <c:rich>
                  <a:bodyPr/>
                  <a:lstStyle/>
                  <a:p>
                    <a:fld id="{4051BE80-BA77-3548-9CEA-18DB75CC69B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1F2-9947-A206-364DE7C12F8C}"/>
                </c:ext>
              </c:extLst>
            </c:dLbl>
            <c:dLbl>
              <c:idx val="2"/>
              <c:tx>
                <c:rich>
                  <a:bodyPr/>
                  <a:lstStyle/>
                  <a:p>
                    <a:fld id="{E1F158DD-8EC8-1F48-9D4F-8601D477A7B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1F2-9947-A206-364DE7C12F8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moti'!$D$68:$F$68</c:f>
              <c:numCache>
                <c:formatCode>0%</c:formatCode>
                <c:ptCount val="3"/>
                <c:pt idx="0">
                  <c:v>0.4322028896007431</c:v>
                </c:pt>
                <c:pt idx="1">
                  <c:v>0.2083695025893057</c:v>
                </c:pt>
                <c:pt idx="2">
                  <c:v>0.3594276078099512</c:v>
                </c:pt>
              </c:numCache>
            </c:numRef>
          </c:val>
          <c:extLst>
            <c:ext xmlns:c15="http://schemas.microsoft.com/office/drawing/2012/chart" uri="{02D57815-91ED-43cb-92C2-25804820EDAC}">
              <c15:datalabelsRange>
                <c15:f>'Dyrker du normalt idræt og moti'!$R$68:$T$68</c15:f>
                <c15:dlblRangeCache>
                  <c:ptCount val="3"/>
                  <c:pt idx="0">
                    <c:v>43%*</c:v>
                  </c:pt>
                  <c:pt idx="1">
                    <c:v>21%*</c:v>
                  </c:pt>
                  <c:pt idx="2">
                    <c:v>36% </c:v>
                  </c:pt>
                </c15:dlblRangeCache>
              </c15:datalabelsRange>
            </c:ext>
            <c:ext xmlns:c16="http://schemas.microsoft.com/office/drawing/2014/chart" uri="{C3380CC4-5D6E-409C-BE32-E72D297353CC}">
              <c16:uniqueId val="{0000000B-A1F2-9947-A206-364DE7C12F8C}"/>
            </c:ext>
          </c:extLst>
        </c:ser>
        <c:ser>
          <c:idx val="4"/>
          <c:order val="4"/>
          <c:tx>
            <c:strRef>
              <c:f>'Dyrker du normalt idræt og moti'!$Q$69</c:f>
              <c:strCache>
                <c:ptCount val="1"/>
                <c:pt idx="0">
                  <c:v>2022 (n=3125)</c:v>
                </c:pt>
              </c:strCache>
            </c:strRef>
          </c:tx>
          <c:spPr>
            <a:solidFill>
              <a:srgbClr val="910000"/>
            </a:solidFill>
            <a:ln>
              <a:noFill/>
            </a:ln>
            <a:effectLst/>
          </c:spPr>
          <c:invertIfNegative val="0"/>
          <c:dLbls>
            <c:dLbl>
              <c:idx val="0"/>
              <c:tx>
                <c:rich>
                  <a:bodyPr/>
                  <a:lstStyle/>
                  <a:p>
                    <a:fld id="{6DCB29AA-595F-E746-874E-88F87EFA2392}"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1F2-9947-A206-364DE7C12F8C}"/>
                </c:ext>
              </c:extLst>
            </c:dLbl>
            <c:dLbl>
              <c:idx val="1"/>
              <c:tx>
                <c:rich>
                  <a:bodyPr/>
                  <a:lstStyle/>
                  <a:p>
                    <a:fld id="{F27E68AA-519B-F147-9D60-0B62CBDF21F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1F2-9947-A206-364DE7C12F8C}"/>
                </c:ext>
              </c:extLst>
            </c:dLbl>
            <c:dLbl>
              <c:idx val="2"/>
              <c:tx>
                <c:rich>
                  <a:bodyPr/>
                  <a:lstStyle/>
                  <a:p>
                    <a:fld id="{24C514EC-D2AC-6C44-994E-0C98E1AA869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1F2-9947-A206-364DE7C12F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moti'!$D$69:$F$69</c:f>
              <c:numCache>
                <c:formatCode>0%</c:formatCode>
                <c:ptCount val="3"/>
                <c:pt idx="0">
                  <c:v>0.56000000000000005</c:v>
                </c:pt>
                <c:pt idx="1">
                  <c:v>0.14000000000000001</c:v>
                </c:pt>
                <c:pt idx="2">
                  <c:v>0.28999999999999998</c:v>
                </c:pt>
              </c:numCache>
            </c:numRef>
          </c:val>
          <c:extLst>
            <c:ext xmlns:c15="http://schemas.microsoft.com/office/drawing/2012/chart" uri="{02D57815-91ED-43cb-92C2-25804820EDAC}">
              <c15:datalabelsRange>
                <c15:f>'Dyrker du normalt idræt og moti'!$R$69:$T$69</c15:f>
                <c15:dlblRangeCache>
                  <c:ptCount val="3"/>
                  <c:pt idx="0">
                    <c:v>56%*</c:v>
                  </c:pt>
                  <c:pt idx="1">
                    <c:v>14%*</c:v>
                  </c:pt>
                  <c:pt idx="2">
                    <c:v>29%*</c:v>
                  </c:pt>
                </c15:dlblRangeCache>
              </c15:datalabelsRange>
            </c:ext>
            <c:ext xmlns:c16="http://schemas.microsoft.com/office/drawing/2014/chart" uri="{C3380CC4-5D6E-409C-BE32-E72D297353CC}">
              <c16:uniqueId val="{0000000F-A1F2-9947-A206-364DE7C12F8C}"/>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moti'!$Q$67</c15:sqref>
                        </c15:formulaRef>
                      </c:ext>
                    </c:extLst>
                    <c:strCache>
                      <c:ptCount val="1"/>
                      <c:pt idx="0">
                        <c:v>2020 (n=3246)</c:v>
                      </c:pt>
                    </c:strCache>
                  </c:strRef>
                </c:tx>
                <c:spPr>
                  <a:solidFill>
                    <a:schemeClr val="accent1"/>
                  </a:solidFill>
                  <a:ln>
                    <a:noFill/>
                  </a:ln>
                  <a:effectLst/>
                </c:spPr>
                <c:invertIfNegative val="0"/>
                <c:dLbls>
                  <c:dLbl>
                    <c:idx val="0"/>
                    <c:tx>
                      <c:rich>
                        <a:bodyPr/>
                        <a:lstStyle/>
                        <a:p>
                          <a:fld id="{FB668167-C445-4C35-B760-882C23D695FF}"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A1F2-9947-A206-364DE7C12F8C}"/>
                      </c:ext>
                    </c:extLst>
                  </c:dLbl>
                  <c:dLbl>
                    <c:idx val="1"/>
                    <c:tx>
                      <c:rich>
                        <a:bodyPr/>
                        <a:lstStyle/>
                        <a:p>
                          <a:fld id="{EFFC6492-538D-44E3-96E8-DE9FAFE0BC67}"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A1F2-9947-A206-364DE7C12F8C}"/>
                      </c:ext>
                    </c:extLst>
                  </c:dLbl>
                  <c:dLbl>
                    <c:idx val="2"/>
                    <c:tx>
                      <c:rich>
                        <a:bodyPr/>
                        <a:lstStyle/>
                        <a:p>
                          <a:fld id="{8DF45488-F271-4B1F-B2C2-F20962E52FA8}"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A1F2-9947-A206-364DE7C12F8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moti'!$D$64:$F$64</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moti'!$D$67:$F$67</c15:sqref>
                        </c15:formulaRef>
                      </c:ext>
                    </c:extLst>
                    <c:numCache>
                      <c:formatCode>0%</c:formatCode>
                      <c:ptCount val="3"/>
                      <c:pt idx="0">
                        <c:v>0.50297343642114778</c:v>
                      </c:pt>
                      <c:pt idx="1">
                        <c:v>0.13561933742231561</c:v>
                      </c:pt>
                      <c:pt idx="2">
                        <c:v>0.36140722615653642</c:v>
                      </c:pt>
                    </c:numCache>
                  </c:numRef>
                </c:val>
                <c:extLst>
                  <c:ext uri="{02D57815-91ED-43cb-92C2-25804820EDAC}">
                    <c15:datalabelsRange>
                      <c15:f>'Dyrker du normalt idræt og moti'!$R$67:$T$67</c15:f>
                      <c15:dlblRangeCache>
                        <c:ptCount val="3"/>
                        <c:pt idx="0">
                          <c:v>50% </c:v>
                        </c:pt>
                        <c:pt idx="1">
                          <c:v>14%*</c:v>
                        </c:pt>
                        <c:pt idx="2">
                          <c:v>36% </c:v>
                        </c:pt>
                      </c15:dlblRangeCache>
                    </c15:datalabelsRange>
                  </c:ext>
                  <c:ext xmlns:c16="http://schemas.microsoft.com/office/drawing/2014/chart" uri="{C3380CC4-5D6E-409C-BE32-E72D297353CC}">
                    <c16:uniqueId val="{00000013-A1F2-9947-A206-364DE7C12F8C}"/>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5.1694010416666665E-2"/>
          <c:y val="0.89332645357094975"/>
          <c:w val="0.86905121527777784"/>
          <c:h val="8.908953836902094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Gymnasial udd.</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moti'!$Q$70</c:f>
              <c:strCache>
                <c:ptCount val="1"/>
                <c:pt idx="0">
                  <c:v>2018 (n=753)</c:v>
                </c:pt>
              </c:strCache>
            </c:strRef>
          </c:tx>
          <c:spPr>
            <a:solidFill>
              <a:schemeClr val="accent1">
                <a:tint val="54000"/>
              </a:schemeClr>
            </a:solidFill>
            <a:ln>
              <a:noFill/>
            </a:ln>
            <a:effectLst/>
          </c:spPr>
          <c:invertIfNegative val="0"/>
          <c:dLbls>
            <c:dLbl>
              <c:idx val="0"/>
              <c:tx>
                <c:rich>
                  <a:bodyPr/>
                  <a:lstStyle/>
                  <a:p>
                    <a:fld id="{4A3F08B5-52FD-8941-B7D4-0D80CECA3C5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533-9543-A158-6BBE59A66E44}"/>
                </c:ext>
              </c:extLst>
            </c:dLbl>
            <c:dLbl>
              <c:idx val="1"/>
              <c:tx>
                <c:rich>
                  <a:bodyPr/>
                  <a:lstStyle/>
                  <a:p>
                    <a:fld id="{6844311A-2501-BB4B-BFED-0A324F286C8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533-9543-A158-6BBE59A66E44}"/>
                </c:ext>
              </c:extLst>
            </c:dLbl>
            <c:dLbl>
              <c:idx val="2"/>
              <c:tx>
                <c:rich>
                  <a:bodyPr/>
                  <a:lstStyle/>
                  <a:p>
                    <a:fld id="{F15F3BE4-0300-C948-B0A8-CC7C4537F54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33-9543-A158-6BBE59A66E4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moti'!$D$70:$F$70</c:f>
              <c:numCache>
                <c:formatCode>0%</c:formatCode>
                <c:ptCount val="3"/>
                <c:pt idx="0">
                  <c:v>0.62068266501920866</c:v>
                </c:pt>
                <c:pt idx="1">
                  <c:v>0.1965750912214991</c:v>
                </c:pt>
                <c:pt idx="2">
                  <c:v>0.18274224375929099</c:v>
                </c:pt>
              </c:numCache>
            </c:numRef>
          </c:val>
          <c:extLst>
            <c:ext xmlns:c15="http://schemas.microsoft.com/office/drawing/2012/chart" uri="{02D57815-91ED-43cb-92C2-25804820EDAC}">
              <c15:datalabelsRange>
                <c15:f>'Dyrker du normalt idræt og moti'!$R$70:$T$70</c15:f>
                <c15:dlblRangeCache>
                  <c:ptCount val="3"/>
                  <c:pt idx="0">
                    <c:v>62%</c:v>
                  </c:pt>
                  <c:pt idx="1">
                    <c:v>20%</c:v>
                  </c:pt>
                  <c:pt idx="2">
                    <c:v>18%</c:v>
                  </c:pt>
                </c15:dlblRangeCache>
              </c15:datalabelsRange>
            </c:ext>
            <c:ext xmlns:c16="http://schemas.microsoft.com/office/drawing/2014/chart" uri="{C3380CC4-5D6E-409C-BE32-E72D297353CC}">
              <c16:uniqueId val="{00000003-3533-9543-A158-6BBE59A66E44}"/>
            </c:ext>
          </c:extLst>
        </c:ser>
        <c:ser>
          <c:idx val="1"/>
          <c:order val="1"/>
          <c:tx>
            <c:strRef>
              <c:f>'Dyrker du normalt idræt og moti'!$Q$71</c:f>
              <c:strCache>
                <c:ptCount val="1"/>
                <c:pt idx="0">
                  <c:v>2019 (n=2352)</c:v>
                </c:pt>
              </c:strCache>
            </c:strRef>
          </c:tx>
          <c:spPr>
            <a:solidFill>
              <a:schemeClr val="accent1">
                <a:tint val="77000"/>
              </a:schemeClr>
            </a:solidFill>
            <a:ln>
              <a:noFill/>
            </a:ln>
            <a:effectLst/>
          </c:spPr>
          <c:invertIfNegative val="0"/>
          <c:dLbls>
            <c:dLbl>
              <c:idx val="0"/>
              <c:tx>
                <c:rich>
                  <a:bodyPr/>
                  <a:lstStyle/>
                  <a:p>
                    <a:fld id="{5ECDAD69-A7A4-3540-8010-9BA267E88397}"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533-9543-A158-6BBE59A66E44}"/>
                </c:ext>
              </c:extLst>
            </c:dLbl>
            <c:dLbl>
              <c:idx val="1"/>
              <c:tx>
                <c:rich>
                  <a:bodyPr/>
                  <a:lstStyle/>
                  <a:p>
                    <a:fld id="{A71FF97D-30D3-254C-A2AD-52F1BFBCCF9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533-9543-A158-6BBE59A66E44}"/>
                </c:ext>
              </c:extLst>
            </c:dLbl>
            <c:dLbl>
              <c:idx val="2"/>
              <c:tx>
                <c:rich>
                  <a:bodyPr/>
                  <a:lstStyle/>
                  <a:p>
                    <a:fld id="{DC2A8380-2F36-8644-A87E-D8C450CE918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533-9543-A158-6BBE59A66E4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moti'!$D$71:$F$71</c:f>
              <c:numCache>
                <c:formatCode>0%</c:formatCode>
                <c:ptCount val="3"/>
                <c:pt idx="0">
                  <c:v>0.62525712833580072</c:v>
                </c:pt>
                <c:pt idx="1">
                  <c:v>0.19067160719375509</c:v>
                </c:pt>
                <c:pt idx="2">
                  <c:v>0.18407126447044389</c:v>
                </c:pt>
              </c:numCache>
            </c:numRef>
          </c:val>
          <c:extLst>
            <c:ext xmlns:c15="http://schemas.microsoft.com/office/drawing/2012/chart" uri="{02D57815-91ED-43cb-92C2-25804820EDAC}">
              <c15:datalabelsRange>
                <c15:f>'Dyrker du normalt idræt og moti'!$R$71:$T$71</c15:f>
                <c15:dlblRangeCache>
                  <c:ptCount val="3"/>
                  <c:pt idx="0">
                    <c:v>63% </c:v>
                  </c:pt>
                  <c:pt idx="1">
                    <c:v>19% </c:v>
                  </c:pt>
                  <c:pt idx="2">
                    <c:v>18% </c:v>
                  </c:pt>
                </c15:dlblRangeCache>
              </c15:datalabelsRange>
            </c:ext>
            <c:ext xmlns:c16="http://schemas.microsoft.com/office/drawing/2014/chart" uri="{C3380CC4-5D6E-409C-BE32-E72D297353CC}">
              <c16:uniqueId val="{00000007-3533-9543-A158-6BBE59A66E44}"/>
            </c:ext>
          </c:extLst>
        </c:ser>
        <c:ser>
          <c:idx val="3"/>
          <c:order val="3"/>
          <c:tx>
            <c:strRef>
              <c:f>'Dyrker du normalt idræt og moti'!$Q$73</c:f>
              <c:strCache>
                <c:ptCount val="1"/>
                <c:pt idx="0">
                  <c:v>2021 (n=2115)</c:v>
                </c:pt>
              </c:strCache>
            </c:strRef>
          </c:tx>
          <c:spPr>
            <a:solidFill>
              <a:schemeClr val="accent1">
                <a:shade val="58000"/>
              </a:schemeClr>
            </a:solidFill>
            <a:ln>
              <a:noFill/>
            </a:ln>
            <a:effectLst/>
          </c:spPr>
          <c:invertIfNegative val="0"/>
          <c:dLbls>
            <c:dLbl>
              <c:idx val="0"/>
              <c:tx>
                <c:rich>
                  <a:bodyPr/>
                  <a:lstStyle/>
                  <a:p>
                    <a:fld id="{366AFA16-19DC-F84B-91AA-C5F6D8B5738E}"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533-9543-A158-6BBE59A66E44}"/>
                </c:ext>
              </c:extLst>
            </c:dLbl>
            <c:dLbl>
              <c:idx val="1"/>
              <c:tx>
                <c:rich>
                  <a:bodyPr/>
                  <a:lstStyle/>
                  <a:p>
                    <a:fld id="{D27CA178-D544-AB40-AE1D-00BD15A8FB7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3-9543-A158-6BBE59A66E44}"/>
                </c:ext>
              </c:extLst>
            </c:dLbl>
            <c:dLbl>
              <c:idx val="2"/>
              <c:tx>
                <c:rich>
                  <a:bodyPr/>
                  <a:lstStyle/>
                  <a:p>
                    <a:fld id="{9DEB3C48-BE0C-F947-9E78-FC9F32F946F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533-9543-A158-6BBE59A66E4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moti'!$D$73:$F$73</c:f>
              <c:numCache>
                <c:formatCode>0%</c:formatCode>
                <c:ptCount val="3"/>
                <c:pt idx="0">
                  <c:v>0.60140680325170093</c:v>
                </c:pt>
                <c:pt idx="1">
                  <c:v>0.19295969279432129</c:v>
                </c:pt>
                <c:pt idx="2">
                  <c:v>0.20563350395397781</c:v>
                </c:pt>
              </c:numCache>
            </c:numRef>
          </c:val>
          <c:extLst>
            <c:ext xmlns:c15="http://schemas.microsoft.com/office/drawing/2012/chart" uri="{02D57815-91ED-43cb-92C2-25804820EDAC}">
              <c15:datalabelsRange>
                <c15:f>'Dyrker du normalt idræt og moti'!$R$73:$T$73</c15:f>
                <c15:dlblRangeCache>
                  <c:ptCount val="3"/>
                  <c:pt idx="0">
                    <c:v>60% </c:v>
                  </c:pt>
                  <c:pt idx="1">
                    <c:v>19% </c:v>
                  </c:pt>
                  <c:pt idx="2">
                    <c:v>21%*</c:v>
                  </c:pt>
                </c15:dlblRangeCache>
              </c15:datalabelsRange>
            </c:ext>
            <c:ext xmlns:c16="http://schemas.microsoft.com/office/drawing/2014/chart" uri="{C3380CC4-5D6E-409C-BE32-E72D297353CC}">
              <c16:uniqueId val="{0000000B-3533-9543-A158-6BBE59A66E44}"/>
            </c:ext>
          </c:extLst>
        </c:ser>
        <c:ser>
          <c:idx val="4"/>
          <c:order val="4"/>
          <c:tx>
            <c:strRef>
              <c:f>'Dyrker du normalt idræt og moti'!$Q$74</c:f>
              <c:strCache>
                <c:ptCount val="1"/>
                <c:pt idx="0">
                  <c:v>2022 (n=2486)</c:v>
                </c:pt>
              </c:strCache>
            </c:strRef>
          </c:tx>
          <c:spPr>
            <a:solidFill>
              <a:srgbClr val="910000"/>
            </a:solidFill>
            <a:ln>
              <a:noFill/>
            </a:ln>
            <a:effectLst/>
          </c:spPr>
          <c:invertIfNegative val="0"/>
          <c:dLbls>
            <c:dLbl>
              <c:idx val="0"/>
              <c:tx>
                <c:rich>
                  <a:bodyPr/>
                  <a:lstStyle/>
                  <a:p>
                    <a:fld id="{0243655C-CF40-5240-83A0-CEEC8C2F9ECC}"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533-9543-A158-6BBE59A66E44}"/>
                </c:ext>
              </c:extLst>
            </c:dLbl>
            <c:dLbl>
              <c:idx val="1"/>
              <c:tx>
                <c:rich>
                  <a:bodyPr/>
                  <a:lstStyle/>
                  <a:p>
                    <a:fld id="{9F1DFF04-30CC-5E46-8DCB-D5BACE85C7D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533-9543-A158-6BBE59A66E44}"/>
                </c:ext>
              </c:extLst>
            </c:dLbl>
            <c:dLbl>
              <c:idx val="2"/>
              <c:tx>
                <c:rich>
                  <a:bodyPr/>
                  <a:lstStyle/>
                  <a:p>
                    <a:fld id="{D6DD48DC-DF85-0E4F-A7B4-A8468785BF7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533-9543-A158-6BBE59A66E4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moti'!$D$74:$F$74</c:f>
              <c:numCache>
                <c:formatCode>0%</c:formatCode>
                <c:ptCount val="3"/>
                <c:pt idx="0">
                  <c:v>0.72</c:v>
                </c:pt>
                <c:pt idx="1">
                  <c:v>0.13</c:v>
                </c:pt>
                <c:pt idx="2">
                  <c:v>0.15</c:v>
                </c:pt>
              </c:numCache>
            </c:numRef>
          </c:val>
          <c:extLst>
            <c:ext xmlns:c15="http://schemas.microsoft.com/office/drawing/2012/chart" uri="{02D57815-91ED-43cb-92C2-25804820EDAC}">
              <c15:datalabelsRange>
                <c15:f>'Dyrker du normalt idræt og moti'!$R$74:$T$74</c15:f>
                <c15:dlblRangeCache>
                  <c:ptCount val="3"/>
                  <c:pt idx="0">
                    <c:v>72%*</c:v>
                  </c:pt>
                  <c:pt idx="1">
                    <c:v>13%*</c:v>
                  </c:pt>
                  <c:pt idx="2">
                    <c:v>15%*</c:v>
                  </c:pt>
                </c15:dlblRangeCache>
              </c15:datalabelsRange>
            </c:ext>
            <c:ext xmlns:c16="http://schemas.microsoft.com/office/drawing/2014/chart" uri="{C3380CC4-5D6E-409C-BE32-E72D297353CC}">
              <c16:uniqueId val="{0000000F-3533-9543-A158-6BBE59A66E44}"/>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moti'!$Q$72</c15:sqref>
                        </c15:formulaRef>
                      </c:ext>
                    </c:extLst>
                    <c:strCache>
                      <c:ptCount val="1"/>
                      <c:pt idx="0">
                        <c:v>2020 (n=2338)</c:v>
                      </c:pt>
                    </c:strCache>
                  </c:strRef>
                </c:tx>
                <c:spPr>
                  <a:solidFill>
                    <a:schemeClr val="accent1"/>
                  </a:solidFill>
                  <a:ln>
                    <a:noFill/>
                  </a:ln>
                  <a:effectLst/>
                </c:spPr>
                <c:invertIfNegative val="0"/>
                <c:dLbls>
                  <c:dLbl>
                    <c:idx val="0"/>
                    <c:tx>
                      <c:rich>
                        <a:bodyPr/>
                        <a:lstStyle/>
                        <a:p>
                          <a:fld id="{50B094D8-17DD-4615-8C10-93D9536540D8}"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3533-9543-A158-6BBE59A66E44}"/>
                      </c:ext>
                    </c:extLst>
                  </c:dLbl>
                  <c:dLbl>
                    <c:idx val="1"/>
                    <c:tx>
                      <c:rich>
                        <a:bodyPr/>
                        <a:lstStyle/>
                        <a:p>
                          <a:fld id="{94DF3001-CE0B-4B26-913B-13BEDEE5BA18}"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3533-9543-A158-6BBE59A66E44}"/>
                      </c:ext>
                    </c:extLst>
                  </c:dLbl>
                  <c:dLbl>
                    <c:idx val="2"/>
                    <c:tx>
                      <c:rich>
                        <a:bodyPr/>
                        <a:lstStyle/>
                        <a:p>
                          <a:fld id="{162FD92E-247E-47EA-999C-592753F417B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3533-9543-A158-6BBE59A66E4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moti'!$D$64:$F$64</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moti'!$D$72:$F$72</c15:sqref>
                        </c15:formulaRef>
                      </c:ext>
                    </c:extLst>
                    <c:numCache>
                      <c:formatCode>0%</c:formatCode>
                      <c:ptCount val="3"/>
                      <c:pt idx="0">
                        <c:v>0.68099852128887617</c:v>
                      </c:pt>
                      <c:pt idx="1">
                        <c:v>0.13611536443954911</c:v>
                      </c:pt>
                      <c:pt idx="2">
                        <c:v>0.18288611427157481</c:v>
                      </c:pt>
                    </c:numCache>
                  </c:numRef>
                </c:val>
                <c:extLst>
                  <c:ext uri="{02D57815-91ED-43cb-92C2-25804820EDAC}">
                    <c15:datalabelsRange>
                      <c15:f>'Dyrker du normalt idræt og moti'!$R$72:$T$72</c15:f>
                      <c15:dlblRangeCache>
                        <c:ptCount val="3"/>
                        <c:pt idx="0">
                          <c:v>68%*</c:v>
                        </c:pt>
                        <c:pt idx="1">
                          <c:v>14%*</c:v>
                        </c:pt>
                        <c:pt idx="2">
                          <c:v>18% </c:v>
                        </c:pt>
                      </c15:dlblRangeCache>
                    </c15:datalabelsRange>
                  </c:ext>
                  <c:ext xmlns:c16="http://schemas.microsoft.com/office/drawing/2014/chart" uri="{C3380CC4-5D6E-409C-BE32-E72D297353CC}">
                    <c16:uniqueId val="{00000013-3533-9543-A158-6BBE59A66E44}"/>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0858702408702409"/>
          <c:y val="0.89332645357094975"/>
          <c:w val="0.81242968142968153"/>
          <c:h val="8.908953836902094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Erhvervsfaglig/AMU</a:t>
            </a:r>
          </a:p>
        </c:rich>
      </c:tx>
      <c:layout>
        <c:manualLayout>
          <c:xMode val="edge"/>
          <c:yMode val="edge"/>
          <c:x val="0"/>
          <c:y val="2.5062664884871261E-2"/>
        </c:manualLayout>
      </c:layout>
      <c:overlay val="0"/>
      <c:spPr>
        <a:noFill/>
        <a:ln>
          <a:noFill/>
        </a:ln>
        <a:effectLst/>
      </c:spPr>
      <c:txPr>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30020007770007773"/>
          <c:y val="0.10713068448635889"/>
          <c:w val="0.56022929903144769"/>
          <c:h val="0.75395842097453714"/>
        </c:manualLayout>
      </c:layout>
      <c:barChart>
        <c:barDir val="bar"/>
        <c:grouping val="clustered"/>
        <c:varyColors val="0"/>
        <c:ser>
          <c:idx val="0"/>
          <c:order val="0"/>
          <c:tx>
            <c:strRef>
              <c:f>'Dyrker du normalt idræt og moti'!$Q$75</c:f>
              <c:strCache>
                <c:ptCount val="1"/>
                <c:pt idx="0">
                  <c:v>2018 (n=2440)</c:v>
                </c:pt>
              </c:strCache>
            </c:strRef>
          </c:tx>
          <c:spPr>
            <a:solidFill>
              <a:schemeClr val="accent1">
                <a:tint val="54000"/>
              </a:schemeClr>
            </a:solidFill>
            <a:ln>
              <a:noFill/>
            </a:ln>
            <a:effectLst/>
          </c:spPr>
          <c:invertIfNegative val="0"/>
          <c:dLbls>
            <c:dLbl>
              <c:idx val="0"/>
              <c:tx>
                <c:rich>
                  <a:bodyPr/>
                  <a:lstStyle/>
                  <a:p>
                    <a:fld id="{A03AF854-DCF0-9546-AF29-C119331FFF3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953-BB49-A7F8-CA38A7DBA37B}"/>
                </c:ext>
              </c:extLst>
            </c:dLbl>
            <c:dLbl>
              <c:idx val="1"/>
              <c:tx>
                <c:rich>
                  <a:bodyPr/>
                  <a:lstStyle/>
                  <a:p>
                    <a:fld id="{FDA4BD3C-1E0C-324C-BE8C-9B3914821AF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953-BB49-A7F8-CA38A7DBA37B}"/>
                </c:ext>
              </c:extLst>
            </c:dLbl>
            <c:dLbl>
              <c:idx val="2"/>
              <c:tx>
                <c:rich>
                  <a:bodyPr/>
                  <a:lstStyle/>
                  <a:p>
                    <a:fld id="{3F4B3619-5984-7440-A304-BB175321C11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953-BB49-A7F8-CA38A7DBA37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moti'!$D$75:$F$75</c:f>
              <c:numCache>
                <c:formatCode>0%</c:formatCode>
                <c:ptCount val="3"/>
                <c:pt idx="0">
                  <c:v>0.55825200644837569</c:v>
                </c:pt>
                <c:pt idx="1">
                  <c:v>0.16381372532025301</c:v>
                </c:pt>
                <c:pt idx="2">
                  <c:v>0.2779342682313809</c:v>
                </c:pt>
              </c:numCache>
            </c:numRef>
          </c:val>
          <c:extLst>
            <c:ext xmlns:c15="http://schemas.microsoft.com/office/drawing/2012/chart" uri="{02D57815-91ED-43cb-92C2-25804820EDAC}">
              <c15:datalabelsRange>
                <c15:f>'Dyrker du normalt idræt og moti'!$R$75:$T$75</c15:f>
                <c15:dlblRangeCache>
                  <c:ptCount val="3"/>
                  <c:pt idx="0">
                    <c:v>56%</c:v>
                  </c:pt>
                  <c:pt idx="1">
                    <c:v>16%</c:v>
                  </c:pt>
                  <c:pt idx="2">
                    <c:v>28%</c:v>
                  </c:pt>
                </c15:dlblRangeCache>
              </c15:datalabelsRange>
            </c:ext>
            <c:ext xmlns:c16="http://schemas.microsoft.com/office/drawing/2014/chart" uri="{C3380CC4-5D6E-409C-BE32-E72D297353CC}">
              <c16:uniqueId val="{00000003-A953-BB49-A7F8-CA38A7DBA37B}"/>
            </c:ext>
          </c:extLst>
        </c:ser>
        <c:ser>
          <c:idx val="1"/>
          <c:order val="1"/>
          <c:tx>
            <c:strRef>
              <c:f>'Dyrker du normalt idræt og moti'!$Q$76</c:f>
              <c:strCache>
                <c:ptCount val="1"/>
                <c:pt idx="0">
                  <c:v>2019 (n=7208)</c:v>
                </c:pt>
              </c:strCache>
            </c:strRef>
          </c:tx>
          <c:spPr>
            <a:solidFill>
              <a:schemeClr val="accent1">
                <a:tint val="77000"/>
              </a:schemeClr>
            </a:solidFill>
            <a:ln>
              <a:noFill/>
            </a:ln>
            <a:effectLst/>
          </c:spPr>
          <c:invertIfNegative val="0"/>
          <c:dLbls>
            <c:dLbl>
              <c:idx val="0"/>
              <c:tx>
                <c:rich>
                  <a:bodyPr/>
                  <a:lstStyle/>
                  <a:p>
                    <a:fld id="{5969FF88-82E8-FB4C-BAD9-B8DDD6CD358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953-BB49-A7F8-CA38A7DBA37B}"/>
                </c:ext>
              </c:extLst>
            </c:dLbl>
            <c:dLbl>
              <c:idx val="1"/>
              <c:tx>
                <c:rich>
                  <a:bodyPr/>
                  <a:lstStyle/>
                  <a:p>
                    <a:fld id="{82DD580D-536E-794A-87B8-6C558C1E0CF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953-BB49-A7F8-CA38A7DBA37B}"/>
                </c:ext>
              </c:extLst>
            </c:dLbl>
            <c:dLbl>
              <c:idx val="2"/>
              <c:tx>
                <c:rich>
                  <a:bodyPr/>
                  <a:lstStyle/>
                  <a:p>
                    <a:fld id="{226DD68A-BBCC-144C-A281-1C95B1E1EB9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953-BB49-A7F8-CA38A7DBA37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moti'!$D$76:$F$76</c:f>
              <c:numCache>
                <c:formatCode>0%</c:formatCode>
                <c:ptCount val="3"/>
                <c:pt idx="0">
                  <c:v>0.55559574023076097</c:v>
                </c:pt>
                <c:pt idx="1">
                  <c:v>0.1634058981420147</c:v>
                </c:pt>
                <c:pt idx="2">
                  <c:v>0.28099836162721442</c:v>
                </c:pt>
              </c:numCache>
            </c:numRef>
          </c:val>
          <c:extLst>
            <c:ext xmlns:c15="http://schemas.microsoft.com/office/drawing/2012/chart" uri="{02D57815-91ED-43cb-92C2-25804820EDAC}">
              <c15:datalabelsRange>
                <c15:f>'Dyrker du normalt idræt og moti'!$R$76:$T$76</c15:f>
                <c15:dlblRangeCache>
                  <c:ptCount val="3"/>
                  <c:pt idx="0">
                    <c:v>56% </c:v>
                  </c:pt>
                  <c:pt idx="1">
                    <c:v>16% </c:v>
                  </c:pt>
                  <c:pt idx="2">
                    <c:v>28% </c:v>
                  </c:pt>
                </c15:dlblRangeCache>
              </c15:datalabelsRange>
            </c:ext>
            <c:ext xmlns:c16="http://schemas.microsoft.com/office/drawing/2014/chart" uri="{C3380CC4-5D6E-409C-BE32-E72D297353CC}">
              <c16:uniqueId val="{00000007-A953-BB49-A7F8-CA38A7DBA37B}"/>
            </c:ext>
          </c:extLst>
        </c:ser>
        <c:ser>
          <c:idx val="3"/>
          <c:order val="3"/>
          <c:tx>
            <c:strRef>
              <c:f>'Dyrker du normalt idræt og moti'!$Q$78</c:f>
              <c:strCache>
                <c:ptCount val="1"/>
                <c:pt idx="0">
                  <c:v>2021 (n=7730)</c:v>
                </c:pt>
              </c:strCache>
            </c:strRef>
          </c:tx>
          <c:spPr>
            <a:solidFill>
              <a:schemeClr val="accent1">
                <a:shade val="58000"/>
              </a:schemeClr>
            </a:solidFill>
            <a:ln>
              <a:noFill/>
            </a:ln>
            <a:effectLst/>
          </c:spPr>
          <c:invertIfNegative val="0"/>
          <c:dLbls>
            <c:dLbl>
              <c:idx val="0"/>
              <c:tx>
                <c:rich>
                  <a:bodyPr/>
                  <a:lstStyle/>
                  <a:p>
                    <a:fld id="{10CA1978-B641-7C47-8A26-A760959EFA40}"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953-BB49-A7F8-CA38A7DBA37B}"/>
                </c:ext>
              </c:extLst>
            </c:dLbl>
            <c:dLbl>
              <c:idx val="1"/>
              <c:tx>
                <c:rich>
                  <a:bodyPr/>
                  <a:lstStyle/>
                  <a:p>
                    <a:fld id="{2A2027A6-3015-6F4A-A5A6-0FA3CBC6A3F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953-BB49-A7F8-CA38A7DBA37B}"/>
                </c:ext>
              </c:extLst>
            </c:dLbl>
            <c:dLbl>
              <c:idx val="2"/>
              <c:tx>
                <c:rich>
                  <a:bodyPr/>
                  <a:lstStyle/>
                  <a:p>
                    <a:fld id="{BC5E5339-C59D-244D-83CE-D8D963E6FC7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953-BB49-A7F8-CA38A7DBA37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moti'!$D$78:$F$78</c:f>
              <c:numCache>
                <c:formatCode>0%</c:formatCode>
                <c:ptCount val="3"/>
                <c:pt idx="0">
                  <c:v>0.51543289133747505</c:v>
                </c:pt>
                <c:pt idx="1">
                  <c:v>0.20664961227659501</c:v>
                </c:pt>
                <c:pt idx="2">
                  <c:v>0.27791749638593011</c:v>
                </c:pt>
              </c:numCache>
            </c:numRef>
          </c:val>
          <c:extLst>
            <c:ext xmlns:c15="http://schemas.microsoft.com/office/drawing/2012/chart" uri="{02D57815-91ED-43cb-92C2-25804820EDAC}">
              <c15:datalabelsRange>
                <c15:f>'Dyrker du normalt idræt og moti'!$R$78:$T$78</c15:f>
                <c15:dlblRangeCache>
                  <c:ptCount val="3"/>
                  <c:pt idx="0">
                    <c:v>52%*</c:v>
                  </c:pt>
                  <c:pt idx="1">
                    <c:v>21%*</c:v>
                  </c:pt>
                  <c:pt idx="2">
                    <c:v>28% </c:v>
                  </c:pt>
                </c15:dlblRangeCache>
              </c15:datalabelsRange>
            </c:ext>
            <c:ext xmlns:c16="http://schemas.microsoft.com/office/drawing/2014/chart" uri="{C3380CC4-5D6E-409C-BE32-E72D297353CC}">
              <c16:uniqueId val="{0000000B-A953-BB49-A7F8-CA38A7DBA37B}"/>
            </c:ext>
          </c:extLst>
        </c:ser>
        <c:ser>
          <c:idx val="4"/>
          <c:order val="4"/>
          <c:tx>
            <c:strRef>
              <c:f>'Dyrker du normalt idræt og moti'!$Q$79</c:f>
              <c:strCache>
                <c:ptCount val="1"/>
                <c:pt idx="0">
                  <c:v>2022 (n=7882)</c:v>
                </c:pt>
              </c:strCache>
            </c:strRef>
          </c:tx>
          <c:spPr>
            <a:solidFill>
              <a:srgbClr val="910000"/>
            </a:solidFill>
            <a:ln>
              <a:noFill/>
            </a:ln>
            <a:effectLst/>
          </c:spPr>
          <c:invertIfNegative val="0"/>
          <c:dLbls>
            <c:dLbl>
              <c:idx val="0"/>
              <c:tx>
                <c:rich>
                  <a:bodyPr/>
                  <a:lstStyle/>
                  <a:p>
                    <a:fld id="{3B5394FA-E28C-5A4D-880C-5FAE6A6E1FF6}"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953-BB49-A7F8-CA38A7DBA37B}"/>
                </c:ext>
              </c:extLst>
            </c:dLbl>
            <c:dLbl>
              <c:idx val="1"/>
              <c:tx>
                <c:rich>
                  <a:bodyPr/>
                  <a:lstStyle/>
                  <a:p>
                    <a:fld id="{B87E8DD0-416A-BC49-804F-26C931EC3AF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953-BB49-A7F8-CA38A7DBA37B}"/>
                </c:ext>
              </c:extLst>
            </c:dLbl>
            <c:dLbl>
              <c:idx val="2"/>
              <c:tx>
                <c:rich>
                  <a:bodyPr/>
                  <a:lstStyle/>
                  <a:p>
                    <a:fld id="{B23600B0-F87B-8748-B854-4BDEAE25F1D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953-BB49-A7F8-CA38A7DBA37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moti'!$D$79:$F$79</c:f>
              <c:numCache>
                <c:formatCode>0%</c:formatCode>
                <c:ptCount val="3"/>
                <c:pt idx="0">
                  <c:v>0.67</c:v>
                </c:pt>
                <c:pt idx="1">
                  <c:v>0.12</c:v>
                </c:pt>
                <c:pt idx="2">
                  <c:v>0.21</c:v>
                </c:pt>
              </c:numCache>
            </c:numRef>
          </c:val>
          <c:extLst>
            <c:ext xmlns:c15="http://schemas.microsoft.com/office/drawing/2012/chart" uri="{02D57815-91ED-43cb-92C2-25804820EDAC}">
              <c15:datalabelsRange>
                <c15:f>'Dyrker du normalt idræt og moti'!$R$79:$T$79</c15:f>
                <c15:dlblRangeCache>
                  <c:ptCount val="3"/>
                  <c:pt idx="0">
                    <c:v>67%*</c:v>
                  </c:pt>
                  <c:pt idx="1">
                    <c:v>12%*</c:v>
                  </c:pt>
                  <c:pt idx="2">
                    <c:v>21%*</c:v>
                  </c:pt>
                </c15:dlblRangeCache>
              </c15:datalabelsRange>
            </c:ext>
            <c:ext xmlns:c16="http://schemas.microsoft.com/office/drawing/2014/chart" uri="{C3380CC4-5D6E-409C-BE32-E72D297353CC}">
              <c16:uniqueId val="{0000000F-A953-BB49-A7F8-CA38A7DBA37B}"/>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moti'!$Q$77</c15:sqref>
                        </c15:formulaRef>
                      </c:ext>
                    </c:extLst>
                    <c:strCache>
                      <c:ptCount val="1"/>
                      <c:pt idx="0">
                        <c:v>2020 (n=9736)</c:v>
                      </c:pt>
                    </c:strCache>
                  </c:strRef>
                </c:tx>
                <c:spPr>
                  <a:solidFill>
                    <a:schemeClr val="accent1"/>
                  </a:solidFill>
                  <a:ln>
                    <a:noFill/>
                  </a:ln>
                  <a:effectLst/>
                </c:spPr>
                <c:invertIfNegative val="0"/>
                <c:dLbls>
                  <c:dLbl>
                    <c:idx val="0"/>
                    <c:tx>
                      <c:rich>
                        <a:bodyPr/>
                        <a:lstStyle/>
                        <a:p>
                          <a:fld id="{2EBB7958-9CD2-4BE4-9976-EFA4BE6BB7ED}"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A953-BB49-A7F8-CA38A7DBA37B}"/>
                      </c:ext>
                    </c:extLst>
                  </c:dLbl>
                  <c:dLbl>
                    <c:idx val="1"/>
                    <c:tx>
                      <c:rich>
                        <a:bodyPr/>
                        <a:lstStyle/>
                        <a:p>
                          <a:fld id="{2D2D3992-0688-418B-9D88-D0E4E824A7A8}"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A953-BB49-A7F8-CA38A7DBA37B}"/>
                      </c:ext>
                    </c:extLst>
                  </c:dLbl>
                  <c:dLbl>
                    <c:idx val="2"/>
                    <c:tx>
                      <c:rich>
                        <a:bodyPr/>
                        <a:lstStyle/>
                        <a:p>
                          <a:fld id="{B3F66018-F49A-4E40-A22C-6B7AF41967F1}"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A953-BB49-A7F8-CA38A7DBA37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moti'!$D$64:$F$64</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moti'!$D$77:$F$77</c15:sqref>
                        </c15:formulaRef>
                      </c:ext>
                    </c:extLst>
                    <c:numCache>
                      <c:formatCode>0%</c:formatCode>
                      <c:ptCount val="3"/>
                      <c:pt idx="0">
                        <c:v>0.62069066453048705</c:v>
                      </c:pt>
                      <c:pt idx="1">
                        <c:v>0.1156296192510252</c:v>
                      </c:pt>
                      <c:pt idx="2">
                        <c:v>0.26367971621848768</c:v>
                      </c:pt>
                    </c:numCache>
                  </c:numRef>
                </c:val>
                <c:extLst>
                  <c:ext uri="{02D57815-91ED-43cb-92C2-25804820EDAC}">
                    <c15:datalabelsRange>
                      <c15:f>'Dyrker du normalt idræt og moti'!$R$77:$T$77</c15:f>
                      <c15:dlblRangeCache>
                        <c:ptCount val="3"/>
                        <c:pt idx="0">
                          <c:v>62%*</c:v>
                        </c:pt>
                        <c:pt idx="1">
                          <c:v>12%*</c:v>
                        </c:pt>
                        <c:pt idx="2">
                          <c:v>26%*</c:v>
                        </c:pt>
                      </c15:dlblRangeCache>
                    </c15:datalabelsRange>
                  </c:ext>
                  <c:ext xmlns:c16="http://schemas.microsoft.com/office/drawing/2014/chart" uri="{C3380CC4-5D6E-409C-BE32-E72D297353CC}">
                    <c16:uniqueId val="{00000013-A953-BB49-A7F8-CA38A7DBA37B}"/>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158897237515642"/>
          <c:y val="0.89332645357094975"/>
          <c:w val="0.7493288559406337"/>
          <c:h val="8.908953836902094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Kort videregående udd.</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moti'!$Q$80</c:f>
              <c:strCache>
                <c:ptCount val="1"/>
                <c:pt idx="0">
                  <c:v>2018 (n=856)</c:v>
                </c:pt>
              </c:strCache>
            </c:strRef>
          </c:tx>
          <c:spPr>
            <a:solidFill>
              <a:schemeClr val="accent1">
                <a:tint val="54000"/>
              </a:schemeClr>
            </a:solidFill>
            <a:ln>
              <a:noFill/>
            </a:ln>
            <a:effectLst/>
          </c:spPr>
          <c:invertIfNegative val="0"/>
          <c:dLbls>
            <c:dLbl>
              <c:idx val="0"/>
              <c:tx>
                <c:rich>
                  <a:bodyPr/>
                  <a:lstStyle/>
                  <a:p>
                    <a:fld id="{E39A95C2-983D-BC42-AC7B-75051141F6D7}"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03B-9640-A73B-602D757842A0}"/>
                </c:ext>
              </c:extLst>
            </c:dLbl>
            <c:dLbl>
              <c:idx val="1"/>
              <c:tx>
                <c:rich>
                  <a:bodyPr/>
                  <a:lstStyle/>
                  <a:p>
                    <a:fld id="{F2EBE081-A679-8441-A68D-6BF17B44344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03B-9640-A73B-602D757842A0}"/>
                </c:ext>
              </c:extLst>
            </c:dLbl>
            <c:dLbl>
              <c:idx val="2"/>
              <c:tx>
                <c:rich>
                  <a:bodyPr/>
                  <a:lstStyle/>
                  <a:p>
                    <a:fld id="{6D0D3378-88A1-E44B-AC35-BEC0AD4FD4E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03B-9640-A73B-602D757842A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moti'!$D$80:$F$80</c:f>
              <c:numCache>
                <c:formatCode>0%</c:formatCode>
                <c:ptCount val="3"/>
                <c:pt idx="0">
                  <c:v>0.65908114016235708</c:v>
                </c:pt>
                <c:pt idx="1">
                  <c:v>0.13770616625934959</c:v>
                </c:pt>
                <c:pt idx="2">
                  <c:v>0.20321269357829819</c:v>
                </c:pt>
              </c:numCache>
            </c:numRef>
          </c:val>
          <c:extLst>
            <c:ext xmlns:c15="http://schemas.microsoft.com/office/drawing/2012/chart" uri="{02D57815-91ED-43cb-92C2-25804820EDAC}">
              <c15:datalabelsRange>
                <c15:f>'Dyrker du normalt idræt og moti'!$R$80:$T$80</c15:f>
                <c15:dlblRangeCache>
                  <c:ptCount val="3"/>
                  <c:pt idx="0">
                    <c:v>66%</c:v>
                  </c:pt>
                  <c:pt idx="1">
                    <c:v>14%</c:v>
                  </c:pt>
                  <c:pt idx="2">
                    <c:v>20%</c:v>
                  </c:pt>
                </c15:dlblRangeCache>
              </c15:datalabelsRange>
            </c:ext>
            <c:ext xmlns:c16="http://schemas.microsoft.com/office/drawing/2014/chart" uri="{C3380CC4-5D6E-409C-BE32-E72D297353CC}">
              <c16:uniqueId val="{00000003-703B-9640-A73B-602D757842A0}"/>
            </c:ext>
          </c:extLst>
        </c:ser>
        <c:ser>
          <c:idx val="1"/>
          <c:order val="1"/>
          <c:tx>
            <c:strRef>
              <c:f>'Dyrker du normalt idræt og moti'!$Q$81</c:f>
              <c:strCache>
                <c:ptCount val="1"/>
                <c:pt idx="0">
                  <c:v>2019 (n=2527)</c:v>
                </c:pt>
              </c:strCache>
            </c:strRef>
          </c:tx>
          <c:spPr>
            <a:solidFill>
              <a:schemeClr val="accent1">
                <a:tint val="77000"/>
              </a:schemeClr>
            </a:solidFill>
            <a:ln>
              <a:noFill/>
            </a:ln>
            <a:effectLst/>
          </c:spPr>
          <c:invertIfNegative val="0"/>
          <c:dLbls>
            <c:dLbl>
              <c:idx val="0"/>
              <c:tx>
                <c:rich>
                  <a:bodyPr/>
                  <a:lstStyle/>
                  <a:p>
                    <a:fld id="{D22E0ECB-6F4C-D74B-9B88-42D3EAC8649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03B-9640-A73B-602D757842A0}"/>
                </c:ext>
              </c:extLst>
            </c:dLbl>
            <c:dLbl>
              <c:idx val="1"/>
              <c:tx>
                <c:rich>
                  <a:bodyPr/>
                  <a:lstStyle/>
                  <a:p>
                    <a:fld id="{FBEB29D5-9A6D-0846-9060-88B4A654045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03B-9640-A73B-602D757842A0}"/>
                </c:ext>
              </c:extLst>
            </c:dLbl>
            <c:dLbl>
              <c:idx val="2"/>
              <c:tx>
                <c:rich>
                  <a:bodyPr/>
                  <a:lstStyle/>
                  <a:p>
                    <a:fld id="{702C20CA-B6A4-7D41-BFF1-56DC5DB7A78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03B-9640-A73B-602D757842A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moti'!$D$81:$F$81</c:f>
              <c:numCache>
                <c:formatCode>0%</c:formatCode>
                <c:ptCount val="3"/>
                <c:pt idx="0">
                  <c:v>0.6639617842297908</c:v>
                </c:pt>
                <c:pt idx="1">
                  <c:v>0.14206423061811149</c:v>
                </c:pt>
                <c:pt idx="2">
                  <c:v>0.19397398515209821</c:v>
                </c:pt>
              </c:numCache>
            </c:numRef>
          </c:val>
          <c:extLst>
            <c:ext xmlns:c15="http://schemas.microsoft.com/office/drawing/2012/chart" uri="{02D57815-91ED-43cb-92C2-25804820EDAC}">
              <c15:datalabelsRange>
                <c15:f>'Dyrker du normalt idræt og moti'!$R$81:$T$81</c15:f>
                <c15:dlblRangeCache>
                  <c:ptCount val="3"/>
                  <c:pt idx="0">
                    <c:v>66% </c:v>
                  </c:pt>
                  <c:pt idx="1">
                    <c:v>14% </c:v>
                  </c:pt>
                  <c:pt idx="2">
                    <c:v>19% </c:v>
                  </c:pt>
                </c15:dlblRangeCache>
              </c15:datalabelsRange>
            </c:ext>
            <c:ext xmlns:c16="http://schemas.microsoft.com/office/drawing/2014/chart" uri="{C3380CC4-5D6E-409C-BE32-E72D297353CC}">
              <c16:uniqueId val="{00000007-703B-9640-A73B-602D757842A0}"/>
            </c:ext>
          </c:extLst>
        </c:ser>
        <c:ser>
          <c:idx val="3"/>
          <c:order val="3"/>
          <c:tx>
            <c:strRef>
              <c:f>'Dyrker du normalt idræt og moti'!$Q$83</c:f>
              <c:strCache>
                <c:ptCount val="1"/>
                <c:pt idx="0">
                  <c:v>2021 (n=2865)</c:v>
                </c:pt>
              </c:strCache>
            </c:strRef>
          </c:tx>
          <c:spPr>
            <a:solidFill>
              <a:schemeClr val="accent1">
                <a:shade val="58000"/>
              </a:schemeClr>
            </a:solidFill>
            <a:ln>
              <a:noFill/>
            </a:ln>
            <a:effectLst/>
          </c:spPr>
          <c:invertIfNegative val="0"/>
          <c:dLbls>
            <c:dLbl>
              <c:idx val="0"/>
              <c:tx>
                <c:rich>
                  <a:bodyPr/>
                  <a:lstStyle/>
                  <a:p>
                    <a:fld id="{C18ABEA6-34AB-414C-B55B-A548BB41BA42}"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03B-9640-A73B-602D757842A0}"/>
                </c:ext>
              </c:extLst>
            </c:dLbl>
            <c:dLbl>
              <c:idx val="1"/>
              <c:tx>
                <c:rich>
                  <a:bodyPr/>
                  <a:lstStyle/>
                  <a:p>
                    <a:fld id="{C48B6E70-B741-5B45-A020-A0DB007FE2B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03B-9640-A73B-602D757842A0}"/>
                </c:ext>
              </c:extLst>
            </c:dLbl>
            <c:dLbl>
              <c:idx val="2"/>
              <c:tx>
                <c:rich>
                  <a:bodyPr/>
                  <a:lstStyle/>
                  <a:p>
                    <a:fld id="{1DE8A1DA-B29E-FD46-ADFD-AD42875A040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03B-9640-A73B-602D757842A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moti'!$D$83:$F$83</c:f>
              <c:numCache>
                <c:formatCode>0%</c:formatCode>
                <c:ptCount val="3"/>
                <c:pt idx="0">
                  <c:v>0.62190185229047068</c:v>
                </c:pt>
                <c:pt idx="1">
                  <c:v>0.16879535655947839</c:v>
                </c:pt>
                <c:pt idx="2">
                  <c:v>0.20930279115005099</c:v>
                </c:pt>
              </c:numCache>
            </c:numRef>
          </c:val>
          <c:extLst>
            <c:ext xmlns:c15="http://schemas.microsoft.com/office/drawing/2012/chart" uri="{02D57815-91ED-43cb-92C2-25804820EDAC}">
              <c15:datalabelsRange>
                <c15:f>'Dyrker du normalt idræt og moti'!$R$83:$T$83</c15:f>
                <c15:dlblRangeCache>
                  <c:ptCount val="3"/>
                  <c:pt idx="0">
                    <c:v>62%*</c:v>
                  </c:pt>
                  <c:pt idx="1">
                    <c:v>17%*</c:v>
                  </c:pt>
                  <c:pt idx="2">
                    <c:v>21% </c:v>
                  </c:pt>
                </c15:dlblRangeCache>
              </c15:datalabelsRange>
            </c:ext>
            <c:ext xmlns:c16="http://schemas.microsoft.com/office/drawing/2014/chart" uri="{C3380CC4-5D6E-409C-BE32-E72D297353CC}">
              <c16:uniqueId val="{0000000B-703B-9640-A73B-602D757842A0}"/>
            </c:ext>
          </c:extLst>
        </c:ser>
        <c:ser>
          <c:idx val="4"/>
          <c:order val="4"/>
          <c:tx>
            <c:strRef>
              <c:f>'Dyrker du normalt idræt og moti'!$Q$84</c:f>
              <c:strCache>
                <c:ptCount val="1"/>
                <c:pt idx="0">
                  <c:v>2022 (n=2776)</c:v>
                </c:pt>
              </c:strCache>
            </c:strRef>
          </c:tx>
          <c:spPr>
            <a:solidFill>
              <a:srgbClr val="910000"/>
            </a:solidFill>
            <a:ln>
              <a:noFill/>
            </a:ln>
            <a:effectLst/>
          </c:spPr>
          <c:invertIfNegative val="0"/>
          <c:dLbls>
            <c:dLbl>
              <c:idx val="0"/>
              <c:tx>
                <c:rich>
                  <a:bodyPr/>
                  <a:lstStyle/>
                  <a:p>
                    <a:fld id="{72B2190C-29A7-3E45-ADB7-F8387483F117}"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03B-9640-A73B-602D757842A0}"/>
                </c:ext>
              </c:extLst>
            </c:dLbl>
            <c:dLbl>
              <c:idx val="1"/>
              <c:tx>
                <c:rich>
                  <a:bodyPr/>
                  <a:lstStyle/>
                  <a:p>
                    <a:fld id="{737838F0-9D7F-6B45-90D2-7AD881A169C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03B-9640-A73B-602D757842A0}"/>
                </c:ext>
              </c:extLst>
            </c:dLbl>
            <c:dLbl>
              <c:idx val="2"/>
              <c:tx>
                <c:rich>
                  <a:bodyPr/>
                  <a:lstStyle/>
                  <a:p>
                    <a:fld id="{97AEC96F-BF45-3F4A-ADEF-F09F28A8A74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03B-9640-A73B-602D757842A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moti'!$D$84:$F$84</c:f>
              <c:numCache>
                <c:formatCode>0%</c:formatCode>
                <c:ptCount val="3"/>
                <c:pt idx="0">
                  <c:v>0.73</c:v>
                </c:pt>
                <c:pt idx="1">
                  <c:v>0.12</c:v>
                </c:pt>
                <c:pt idx="2">
                  <c:v>0.15</c:v>
                </c:pt>
              </c:numCache>
            </c:numRef>
          </c:val>
          <c:extLst>
            <c:ext xmlns:c15="http://schemas.microsoft.com/office/drawing/2012/chart" uri="{02D57815-91ED-43cb-92C2-25804820EDAC}">
              <c15:datalabelsRange>
                <c15:f>'Dyrker du normalt idræt og moti'!$R$84:$T$84</c15:f>
                <c15:dlblRangeCache>
                  <c:ptCount val="3"/>
                  <c:pt idx="0">
                    <c:v>73%*</c:v>
                  </c:pt>
                  <c:pt idx="1">
                    <c:v>12%*</c:v>
                  </c:pt>
                  <c:pt idx="2">
                    <c:v>15%*</c:v>
                  </c:pt>
                </c15:dlblRangeCache>
              </c15:datalabelsRange>
            </c:ext>
            <c:ext xmlns:c16="http://schemas.microsoft.com/office/drawing/2014/chart" uri="{C3380CC4-5D6E-409C-BE32-E72D297353CC}">
              <c16:uniqueId val="{0000000F-703B-9640-A73B-602D757842A0}"/>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moti'!$Q$82</c15:sqref>
                        </c15:formulaRef>
                      </c:ext>
                    </c:extLst>
                    <c:strCache>
                      <c:ptCount val="1"/>
                      <c:pt idx="0">
                        <c:v>2020 (n=3402)</c:v>
                      </c:pt>
                    </c:strCache>
                  </c:strRef>
                </c:tx>
                <c:spPr>
                  <a:solidFill>
                    <a:schemeClr val="accent1"/>
                  </a:solidFill>
                  <a:ln>
                    <a:noFill/>
                  </a:ln>
                  <a:effectLst/>
                </c:spPr>
                <c:invertIfNegative val="0"/>
                <c:dLbls>
                  <c:dLbl>
                    <c:idx val="0"/>
                    <c:tx>
                      <c:rich>
                        <a:bodyPr/>
                        <a:lstStyle/>
                        <a:p>
                          <a:fld id="{D60D6900-F865-445E-9E30-456B2466DAF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703B-9640-A73B-602D757842A0}"/>
                      </c:ext>
                    </c:extLst>
                  </c:dLbl>
                  <c:dLbl>
                    <c:idx val="1"/>
                    <c:tx>
                      <c:rich>
                        <a:bodyPr/>
                        <a:lstStyle/>
                        <a:p>
                          <a:fld id="{848EDADB-8721-457F-B205-2BDF2BBF161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703B-9640-A73B-602D757842A0}"/>
                      </c:ext>
                    </c:extLst>
                  </c:dLbl>
                  <c:dLbl>
                    <c:idx val="2"/>
                    <c:tx>
                      <c:rich>
                        <a:bodyPr/>
                        <a:lstStyle/>
                        <a:p>
                          <a:fld id="{BAEF6389-75C1-4EC0-AE3C-B193CAA5F925}"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703B-9640-A73B-602D757842A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moti'!$D$64:$F$64</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moti'!$D$82:$F$82</c15:sqref>
                        </c15:formulaRef>
                      </c:ext>
                    </c:extLst>
                    <c:numCache>
                      <c:formatCode>0%</c:formatCode>
                      <c:ptCount val="3"/>
                      <c:pt idx="0">
                        <c:v>0.71595766868844202</c:v>
                      </c:pt>
                      <c:pt idx="1">
                        <c:v>0.1019840303676494</c:v>
                      </c:pt>
                      <c:pt idx="2">
                        <c:v>0.18205830094390879</c:v>
                      </c:pt>
                    </c:numCache>
                  </c:numRef>
                </c:val>
                <c:extLst>
                  <c:ext uri="{02D57815-91ED-43cb-92C2-25804820EDAC}">
                    <c15:datalabelsRange>
                      <c15:f>'Dyrker du normalt idræt og moti'!$R$82:$T$82</c15:f>
                      <c15:dlblRangeCache>
                        <c:ptCount val="3"/>
                        <c:pt idx="0">
                          <c:v>72%*</c:v>
                        </c:pt>
                        <c:pt idx="1">
                          <c:v>10%*</c:v>
                        </c:pt>
                        <c:pt idx="2">
                          <c:v>18% </c:v>
                        </c:pt>
                      </c15:dlblRangeCache>
                    </c15:datalabelsRange>
                  </c:ext>
                  <c:ext xmlns:c16="http://schemas.microsoft.com/office/drawing/2014/chart" uri="{C3380CC4-5D6E-409C-BE32-E72D297353CC}">
                    <c16:uniqueId val="{00000013-703B-9640-A73B-602D757842A0}"/>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0381316843983938"/>
          <c:y val="0.89302261537660477"/>
          <c:w val="0.75827404964218836"/>
          <c:h val="8.934329204440921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Mellemlang videregående udd.</a:t>
            </a:r>
          </a:p>
        </c:rich>
      </c:tx>
      <c:layout>
        <c:manualLayout>
          <c:xMode val="edge"/>
          <c:yMode val="edge"/>
          <c:x val="0"/>
          <c:y val="2.5000008202102429E-2"/>
        </c:manualLayout>
      </c:layout>
      <c:overlay val="0"/>
      <c:spPr>
        <a:noFill/>
        <a:ln>
          <a:noFill/>
        </a:ln>
        <a:effectLst/>
      </c:spPr>
    </c:title>
    <c:autoTitleDeleted val="0"/>
    <c:plotArea>
      <c:layout/>
      <c:barChart>
        <c:barDir val="bar"/>
        <c:grouping val="clustered"/>
        <c:varyColors val="0"/>
        <c:ser>
          <c:idx val="0"/>
          <c:order val="0"/>
          <c:tx>
            <c:strRef>
              <c:f>'Dyrker du normalt idræt og moti'!$Q$85</c:f>
              <c:strCache>
                <c:ptCount val="1"/>
                <c:pt idx="0">
                  <c:v>2018 (n=2257)</c:v>
                </c:pt>
              </c:strCache>
            </c:strRef>
          </c:tx>
          <c:spPr>
            <a:solidFill>
              <a:schemeClr val="accent1">
                <a:tint val="54000"/>
              </a:schemeClr>
            </a:solidFill>
            <a:ln>
              <a:noFill/>
            </a:ln>
            <a:effectLst/>
          </c:spPr>
          <c:invertIfNegative val="0"/>
          <c:dLbls>
            <c:dLbl>
              <c:idx val="0"/>
              <c:tx>
                <c:rich>
                  <a:bodyPr/>
                  <a:lstStyle/>
                  <a:p>
                    <a:fld id="{D79496D5-EFF3-D04D-930B-0B86A1F0725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746-0542-A250-8EAB46F4FE7C}"/>
                </c:ext>
              </c:extLst>
            </c:dLbl>
            <c:dLbl>
              <c:idx val="1"/>
              <c:tx>
                <c:rich>
                  <a:bodyPr/>
                  <a:lstStyle/>
                  <a:p>
                    <a:fld id="{4F33BD10-DD9D-194A-8517-3B23C8FB4EB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746-0542-A250-8EAB46F4FE7C}"/>
                </c:ext>
              </c:extLst>
            </c:dLbl>
            <c:dLbl>
              <c:idx val="2"/>
              <c:tx>
                <c:rich>
                  <a:bodyPr/>
                  <a:lstStyle/>
                  <a:p>
                    <a:fld id="{DC38C595-214D-D64B-A95C-DBFF7100091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746-0542-A250-8EAB46F4FE7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moti'!$D$85:$F$85</c:f>
              <c:numCache>
                <c:formatCode>0%</c:formatCode>
                <c:ptCount val="3"/>
                <c:pt idx="0">
                  <c:v>0.67960713189007305</c:v>
                </c:pt>
                <c:pt idx="1">
                  <c:v>0.15150948103792539</c:v>
                </c:pt>
                <c:pt idx="2">
                  <c:v>0.1688833870720112</c:v>
                </c:pt>
              </c:numCache>
            </c:numRef>
          </c:val>
          <c:extLst>
            <c:ext xmlns:c15="http://schemas.microsoft.com/office/drawing/2012/chart" uri="{02D57815-91ED-43cb-92C2-25804820EDAC}">
              <c15:datalabelsRange>
                <c15:f>'Dyrker du normalt idræt og moti'!$R$85:$T$85</c15:f>
                <c15:dlblRangeCache>
                  <c:ptCount val="3"/>
                  <c:pt idx="0">
                    <c:v>68%</c:v>
                  </c:pt>
                  <c:pt idx="1">
                    <c:v>15%</c:v>
                  </c:pt>
                  <c:pt idx="2">
                    <c:v>17%</c:v>
                  </c:pt>
                </c15:dlblRangeCache>
              </c15:datalabelsRange>
            </c:ext>
            <c:ext xmlns:c16="http://schemas.microsoft.com/office/drawing/2014/chart" uri="{C3380CC4-5D6E-409C-BE32-E72D297353CC}">
              <c16:uniqueId val="{00000003-4746-0542-A250-8EAB46F4FE7C}"/>
            </c:ext>
          </c:extLst>
        </c:ser>
        <c:ser>
          <c:idx val="1"/>
          <c:order val="1"/>
          <c:tx>
            <c:strRef>
              <c:f>'Dyrker du normalt idræt og moti'!$Q$86</c:f>
              <c:strCache>
                <c:ptCount val="1"/>
                <c:pt idx="0">
                  <c:v>2019 (n=6321)</c:v>
                </c:pt>
              </c:strCache>
            </c:strRef>
          </c:tx>
          <c:spPr>
            <a:solidFill>
              <a:schemeClr val="accent1">
                <a:tint val="77000"/>
              </a:schemeClr>
            </a:solidFill>
            <a:ln>
              <a:noFill/>
            </a:ln>
            <a:effectLst/>
          </c:spPr>
          <c:invertIfNegative val="0"/>
          <c:dLbls>
            <c:dLbl>
              <c:idx val="0"/>
              <c:tx>
                <c:rich>
                  <a:bodyPr/>
                  <a:lstStyle/>
                  <a:p>
                    <a:fld id="{BD5AAE2C-BCDB-DA4B-A95B-B0B8DA04D7B1}"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746-0542-A250-8EAB46F4FE7C}"/>
                </c:ext>
              </c:extLst>
            </c:dLbl>
            <c:dLbl>
              <c:idx val="1"/>
              <c:tx>
                <c:rich>
                  <a:bodyPr/>
                  <a:lstStyle/>
                  <a:p>
                    <a:fld id="{146823AC-3218-E342-AE59-CC114D956F4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746-0542-A250-8EAB46F4FE7C}"/>
                </c:ext>
              </c:extLst>
            </c:dLbl>
            <c:dLbl>
              <c:idx val="2"/>
              <c:tx>
                <c:rich>
                  <a:bodyPr/>
                  <a:lstStyle/>
                  <a:p>
                    <a:fld id="{2799AF2D-5418-9D4F-A3E8-547B88FF7F6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746-0542-A250-8EAB46F4FE7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moti'!$D$86:$F$86</c:f>
              <c:numCache>
                <c:formatCode>0%</c:formatCode>
                <c:ptCount val="3"/>
                <c:pt idx="0">
                  <c:v>0.668068209550159</c:v>
                </c:pt>
                <c:pt idx="1">
                  <c:v>0.16122488408037419</c:v>
                </c:pt>
                <c:pt idx="2">
                  <c:v>0.17070690636948219</c:v>
                </c:pt>
              </c:numCache>
            </c:numRef>
          </c:val>
          <c:extLst>
            <c:ext xmlns:c15="http://schemas.microsoft.com/office/drawing/2012/chart" uri="{02D57815-91ED-43cb-92C2-25804820EDAC}">
              <c15:datalabelsRange>
                <c15:f>'Dyrker du normalt idræt og moti'!$R$86:$T$86</c15:f>
                <c15:dlblRangeCache>
                  <c:ptCount val="3"/>
                  <c:pt idx="0">
                    <c:v>67% </c:v>
                  </c:pt>
                  <c:pt idx="1">
                    <c:v>16% </c:v>
                  </c:pt>
                  <c:pt idx="2">
                    <c:v>17% </c:v>
                  </c:pt>
                </c15:dlblRangeCache>
              </c15:datalabelsRange>
            </c:ext>
            <c:ext xmlns:c16="http://schemas.microsoft.com/office/drawing/2014/chart" uri="{C3380CC4-5D6E-409C-BE32-E72D297353CC}">
              <c16:uniqueId val="{00000007-4746-0542-A250-8EAB46F4FE7C}"/>
            </c:ext>
          </c:extLst>
        </c:ser>
        <c:ser>
          <c:idx val="3"/>
          <c:order val="3"/>
          <c:tx>
            <c:strRef>
              <c:f>'Dyrker du normalt idræt og moti'!$Q$88</c:f>
              <c:strCache>
                <c:ptCount val="1"/>
                <c:pt idx="0">
                  <c:v>2021 (n=7678)</c:v>
                </c:pt>
              </c:strCache>
            </c:strRef>
          </c:tx>
          <c:spPr>
            <a:solidFill>
              <a:schemeClr val="accent1">
                <a:shade val="58000"/>
              </a:schemeClr>
            </a:solidFill>
            <a:ln>
              <a:noFill/>
            </a:ln>
            <a:effectLst/>
          </c:spPr>
          <c:invertIfNegative val="0"/>
          <c:dLbls>
            <c:dLbl>
              <c:idx val="0"/>
              <c:tx>
                <c:rich>
                  <a:bodyPr/>
                  <a:lstStyle/>
                  <a:p>
                    <a:fld id="{A16433B1-0C7A-984B-87A5-57D2DAFDD0EE}"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746-0542-A250-8EAB46F4FE7C}"/>
                </c:ext>
              </c:extLst>
            </c:dLbl>
            <c:dLbl>
              <c:idx val="1"/>
              <c:tx>
                <c:rich>
                  <a:bodyPr/>
                  <a:lstStyle/>
                  <a:p>
                    <a:fld id="{785DB684-E1A3-6F40-9938-D2B9A5E993A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746-0542-A250-8EAB46F4FE7C}"/>
                </c:ext>
              </c:extLst>
            </c:dLbl>
            <c:dLbl>
              <c:idx val="2"/>
              <c:tx>
                <c:rich>
                  <a:bodyPr/>
                  <a:lstStyle/>
                  <a:p>
                    <a:fld id="{8CD26681-5C4E-414D-B6A3-EC88AF96A9C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746-0542-A250-8EAB46F4FE7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moti'!$D$88:$F$88</c:f>
              <c:numCache>
                <c:formatCode>0%</c:formatCode>
                <c:ptCount val="3"/>
                <c:pt idx="0">
                  <c:v>0.65412054187762836</c:v>
                </c:pt>
                <c:pt idx="1">
                  <c:v>0.18085489779696079</c:v>
                </c:pt>
                <c:pt idx="2">
                  <c:v>0.16502456032541099</c:v>
                </c:pt>
              </c:numCache>
            </c:numRef>
          </c:val>
          <c:extLst>
            <c:ext xmlns:c15="http://schemas.microsoft.com/office/drawing/2012/chart" uri="{02D57815-91ED-43cb-92C2-25804820EDAC}">
              <c15:datalabelsRange>
                <c15:f>'Dyrker du normalt idræt og moti'!$R$88:$T$88</c15:f>
                <c15:dlblRangeCache>
                  <c:ptCount val="3"/>
                  <c:pt idx="0">
                    <c:v>65% </c:v>
                  </c:pt>
                  <c:pt idx="1">
                    <c:v>18%*</c:v>
                  </c:pt>
                  <c:pt idx="2">
                    <c:v>17% </c:v>
                  </c:pt>
                </c15:dlblRangeCache>
              </c15:datalabelsRange>
            </c:ext>
            <c:ext xmlns:c16="http://schemas.microsoft.com/office/drawing/2014/chart" uri="{C3380CC4-5D6E-409C-BE32-E72D297353CC}">
              <c16:uniqueId val="{0000000B-4746-0542-A250-8EAB46F4FE7C}"/>
            </c:ext>
          </c:extLst>
        </c:ser>
        <c:ser>
          <c:idx val="4"/>
          <c:order val="4"/>
          <c:tx>
            <c:strRef>
              <c:f>'Dyrker du normalt idræt og moti'!$Q$89</c:f>
              <c:strCache>
                <c:ptCount val="1"/>
                <c:pt idx="0">
                  <c:v>2022 (n=7471)</c:v>
                </c:pt>
              </c:strCache>
            </c:strRef>
          </c:tx>
          <c:spPr>
            <a:solidFill>
              <a:srgbClr val="910000"/>
            </a:solidFill>
            <a:ln>
              <a:noFill/>
            </a:ln>
            <a:effectLst/>
          </c:spPr>
          <c:invertIfNegative val="0"/>
          <c:dLbls>
            <c:dLbl>
              <c:idx val="0"/>
              <c:tx>
                <c:rich>
                  <a:bodyPr/>
                  <a:lstStyle/>
                  <a:p>
                    <a:fld id="{05BB205C-0C0A-A343-BA2D-76FDDFE62D9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746-0542-A250-8EAB46F4FE7C}"/>
                </c:ext>
              </c:extLst>
            </c:dLbl>
            <c:dLbl>
              <c:idx val="1"/>
              <c:tx>
                <c:rich>
                  <a:bodyPr/>
                  <a:lstStyle/>
                  <a:p>
                    <a:fld id="{F1771709-18E7-5E44-B783-2E0310EF887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746-0542-A250-8EAB46F4FE7C}"/>
                </c:ext>
              </c:extLst>
            </c:dLbl>
            <c:dLbl>
              <c:idx val="2"/>
              <c:tx>
                <c:rich>
                  <a:bodyPr/>
                  <a:lstStyle/>
                  <a:p>
                    <a:fld id="{8A7CECF7-6A35-3E47-98EC-58A7C54AB5F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746-0542-A250-8EAB46F4FE7C}"/>
                </c:ext>
              </c:extLst>
            </c:dLbl>
            <c:spPr>
              <a:noFill/>
              <a:ln>
                <a:noFill/>
              </a:ln>
              <a:effectLst/>
            </c:spPr>
            <c:txPr>
              <a:bodyPr rot="0" spcFirstLastPara="1" vertOverflow="ellipsis" vert="horz" wrap="square" lIns="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moti'!$D$89:$F$89</c:f>
              <c:numCache>
                <c:formatCode>0%</c:formatCode>
                <c:ptCount val="3"/>
                <c:pt idx="0">
                  <c:v>0.78</c:v>
                </c:pt>
                <c:pt idx="1">
                  <c:v>0.11</c:v>
                </c:pt>
                <c:pt idx="2">
                  <c:v>0.11</c:v>
                </c:pt>
              </c:numCache>
            </c:numRef>
          </c:val>
          <c:extLst>
            <c:ext xmlns:c15="http://schemas.microsoft.com/office/drawing/2012/chart" uri="{02D57815-91ED-43cb-92C2-25804820EDAC}">
              <c15:datalabelsRange>
                <c15:f>'Dyrker du normalt idræt og moti'!$R$89:$T$89</c15:f>
                <c15:dlblRangeCache>
                  <c:ptCount val="3"/>
                  <c:pt idx="0">
                    <c:v>78%*</c:v>
                  </c:pt>
                  <c:pt idx="1">
                    <c:v>11%*</c:v>
                  </c:pt>
                  <c:pt idx="2">
                    <c:v>11%*</c:v>
                  </c:pt>
                </c15:dlblRangeCache>
              </c15:datalabelsRange>
            </c:ext>
            <c:ext xmlns:c16="http://schemas.microsoft.com/office/drawing/2014/chart" uri="{C3380CC4-5D6E-409C-BE32-E72D297353CC}">
              <c16:uniqueId val="{0000000F-4746-0542-A250-8EAB46F4FE7C}"/>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moti'!$Q$87</c15:sqref>
                        </c15:formulaRef>
                      </c:ext>
                    </c:extLst>
                    <c:strCache>
                      <c:ptCount val="1"/>
                      <c:pt idx="0">
                        <c:v>2020 (n=9098)</c:v>
                      </c:pt>
                    </c:strCache>
                  </c:strRef>
                </c:tx>
                <c:spPr>
                  <a:solidFill>
                    <a:schemeClr val="accent1"/>
                  </a:solidFill>
                  <a:ln>
                    <a:noFill/>
                  </a:ln>
                  <a:effectLst/>
                </c:spPr>
                <c:invertIfNegative val="0"/>
                <c:dLbls>
                  <c:dLbl>
                    <c:idx val="0"/>
                    <c:tx>
                      <c:rich>
                        <a:bodyPr/>
                        <a:lstStyle/>
                        <a:p>
                          <a:fld id="{6B36E17B-89DB-4C56-A656-5809A980F4F5}"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4746-0542-A250-8EAB46F4FE7C}"/>
                      </c:ext>
                    </c:extLst>
                  </c:dLbl>
                  <c:dLbl>
                    <c:idx val="1"/>
                    <c:tx>
                      <c:rich>
                        <a:bodyPr/>
                        <a:lstStyle/>
                        <a:p>
                          <a:fld id="{5522B28B-D88E-4617-ABE7-DA38E4CD731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4746-0542-A250-8EAB46F4FE7C}"/>
                      </c:ext>
                    </c:extLst>
                  </c:dLbl>
                  <c:dLbl>
                    <c:idx val="2"/>
                    <c:tx>
                      <c:rich>
                        <a:bodyPr/>
                        <a:lstStyle/>
                        <a:p>
                          <a:fld id="{B7076BFC-2C3B-44C7-BA60-609211586BF5}"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4746-0542-A250-8EAB46F4FE7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moti'!$D$64:$F$64</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moti'!$D$87:$F$87</c15:sqref>
                        </c15:formulaRef>
                      </c:ext>
                    </c:extLst>
                    <c:numCache>
                      <c:formatCode>0%</c:formatCode>
                      <c:ptCount val="3"/>
                      <c:pt idx="0">
                        <c:v>0.75408786440002418</c:v>
                      </c:pt>
                      <c:pt idx="1">
                        <c:v>0.1011484532216248</c:v>
                      </c:pt>
                      <c:pt idx="2">
                        <c:v>0.14476368237835099</c:v>
                      </c:pt>
                    </c:numCache>
                  </c:numRef>
                </c:val>
                <c:extLst>
                  <c:ext uri="{02D57815-91ED-43cb-92C2-25804820EDAC}">
                    <c15:datalabelsRange>
                      <c15:f>'Dyrker du normalt idræt og moti'!$R$87:$T$87</c15:f>
                      <c15:dlblRangeCache>
                        <c:ptCount val="3"/>
                        <c:pt idx="0">
                          <c:v>75%*</c:v>
                        </c:pt>
                        <c:pt idx="1">
                          <c:v>10%*</c:v>
                        </c:pt>
                        <c:pt idx="2">
                          <c:v>14%*</c:v>
                        </c:pt>
                      </c15:dlblRangeCache>
                    </c15:datalabelsRange>
                  </c:ext>
                  <c:ext xmlns:c16="http://schemas.microsoft.com/office/drawing/2014/chart" uri="{C3380CC4-5D6E-409C-BE32-E72D297353CC}">
                    <c16:uniqueId val="{00000013-4746-0542-A250-8EAB46F4FE7C}"/>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9.4070531322770087E-2"/>
          <c:y val="0.89302261537660477"/>
          <c:w val="0.79724459811046544"/>
          <c:h val="8.934329204440921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Lang videregående udd.</a:t>
            </a:r>
          </a:p>
        </c:rich>
      </c:tx>
      <c:layout>
        <c:manualLayout>
          <c:xMode val="edge"/>
          <c:yMode val="edge"/>
          <c:x val="0"/>
          <c:y val="2.5000008202102429E-2"/>
        </c:manualLayout>
      </c:layout>
      <c:overlay val="0"/>
      <c:spPr>
        <a:noFill/>
        <a:ln>
          <a:noFill/>
        </a:ln>
        <a:effectLst/>
      </c:spPr>
    </c:title>
    <c:autoTitleDeleted val="0"/>
    <c:plotArea>
      <c:layout>
        <c:manualLayout>
          <c:layoutTarget val="inner"/>
          <c:xMode val="edge"/>
          <c:yMode val="edge"/>
          <c:x val="0.38490666055002942"/>
          <c:y val="0.15609110947832477"/>
          <c:w val="0.44469960266150443"/>
          <c:h val="0.7046023361701389"/>
        </c:manualLayout>
      </c:layout>
      <c:barChart>
        <c:barDir val="bar"/>
        <c:grouping val="clustered"/>
        <c:varyColors val="0"/>
        <c:ser>
          <c:idx val="0"/>
          <c:order val="0"/>
          <c:tx>
            <c:strRef>
              <c:f>'Dyrker du normalt idræt og moti'!$Q$90</c:f>
              <c:strCache>
                <c:ptCount val="1"/>
                <c:pt idx="0">
                  <c:v>2018 (n=1618)</c:v>
                </c:pt>
              </c:strCache>
            </c:strRef>
          </c:tx>
          <c:spPr>
            <a:solidFill>
              <a:schemeClr val="accent1">
                <a:tint val="54000"/>
              </a:schemeClr>
            </a:solidFill>
            <a:ln>
              <a:noFill/>
            </a:ln>
            <a:effectLst/>
          </c:spPr>
          <c:invertIfNegative val="0"/>
          <c:dLbls>
            <c:dLbl>
              <c:idx val="0"/>
              <c:tx>
                <c:rich>
                  <a:bodyPr/>
                  <a:lstStyle/>
                  <a:p>
                    <a:fld id="{2B3F39C6-B938-474E-82B4-EB09E0FAEAE8}"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1EB-FE4E-8B6C-C39B15439F74}"/>
                </c:ext>
              </c:extLst>
            </c:dLbl>
            <c:dLbl>
              <c:idx val="1"/>
              <c:tx>
                <c:rich>
                  <a:bodyPr/>
                  <a:lstStyle/>
                  <a:p>
                    <a:fld id="{5E15D15A-3434-C348-92D9-5C4E3C269C1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1EB-FE4E-8B6C-C39B15439F74}"/>
                </c:ext>
              </c:extLst>
            </c:dLbl>
            <c:dLbl>
              <c:idx val="2"/>
              <c:tx>
                <c:rich>
                  <a:bodyPr/>
                  <a:lstStyle/>
                  <a:p>
                    <a:fld id="{265E59EA-7646-2948-8229-0C6C555040E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1EB-FE4E-8B6C-C39B15439F7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moti'!$D$90:$F$90</c:f>
              <c:numCache>
                <c:formatCode>0%</c:formatCode>
                <c:ptCount val="3"/>
                <c:pt idx="0">
                  <c:v>0.71281293369139209</c:v>
                </c:pt>
                <c:pt idx="1">
                  <c:v>0.16656753720358619</c:v>
                </c:pt>
                <c:pt idx="2">
                  <c:v>0.12061952910500991</c:v>
                </c:pt>
              </c:numCache>
            </c:numRef>
          </c:val>
          <c:extLst>
            <c:ext xmlns:c15="http://schemas.microsoft.com/office/drawing/2012/chart" uri="{02D57815-91ED-43cb-92C2-25804820EDAC}">
              <c15:datalabelsRange>
                <c15:f>'Dyrker du normalt idræt og moti'!$R$90:$T$90</c15:f>
                <c15:dlblRangeCache>
                  <c:ptCount val="3"/>
                  <c:pt idx="0">
                    <c:v>71%</c:v>
                  </c:pt>
                  <c:pt idx="1">
                    <c:v>17%</c:v>
                  </c:pt>
                  <c:pt idx="2">
                    <c:v>12%</c:v>
                  </c:pt>
                </c15:dlblRangeCache>
              </c15:datalabelsRange>
            </c:ext>
            <c:ext xmlns:c16="http://schemas.microsoft.com/office/drawing/2014/chart" uri="{C3380CC4-5D6E-409C-BE32-E72D297353CC}">
              <c16:uniqueId val="{00000003-E1EB-FE4E-8B6C-C39B15439F74}"/>
            </c:ext>
          </c:extLst>
        </c:ser>
        <c:ser>
          <c:idx val="1"/>
          <c:order val="1"/>
          <c:tx>
            <c:strRef>
              <c:f>'Dyrker du normalt idræt og moti'!$Q$91</c:f>
              <c:strCache>
                <c:ptCount val="1"/>
                <c:pt idx="0">
                  <c:v>2019 (n=3679)</c:v>
                </c:pt>
              </c:strCache>
            </c:strRef>
          </c:tx>
          <c:spPr>
            <a:solidFill>
              <a:schemeClr val="accent1">
                <a:tint val="77000"/>
              </a:schemeClr>
            </a:solidFill>
            <a:ln>
              <a:noFill/>
            </a:ln>
            <a:effectLst/>
          </c:spPr>
          <c:invertIfNegative val="0"/>
          <c:dLbls>
            <c:dLbl>
              <c:idx val="0"/>
              <c:tx>
                <c:rich>
                  <a:bodyPr/>
                  <a:lstStyle/>
                  <a:p>
                    <a:fld id="{087C0A4C-80FF-764C-B69C-AD3F094C04D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1EB-FE4E-8B6C-C39B15439F74}"/>
                </c:ext>
              </c:extLst>
            </c:dLbl>
            <c:dLbl>
              <c:idx val="1"/>
              <c:tx>
                <c:rich>
                  <a:bodyPr/>
                  <a:lstStyle/>
                  <a:p>
                    <a:fld id="{AD888544-F3AB-EF41-96D3-FF98A392565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1EB-FE4E-8B6C-C39B15439F74}"/>
                </c:ext>
              </c:extLst>
            </c:dLbl>
            <c:dLbl>
              <c:idx val="2"/>
              <c:tx>
                <c:rich>
                  <a:bodyPr/>
                  <a:lstStyle/>
                  <a:p>
                    <a:fld id="{45167178-8E30-CE49-9E47-4E97ED17022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1EB-FE4E-8B6C-C39B15439F7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moti'!$D$91:$F$91</c:f>
              <c:numCache>
                <c:formatCode>0%</c:formatCode>
                <c:ptCount val="3"/>
                <c:pt idx="0">
                  <c:v>0.7055276012008953</c:v>
                </c:pt>
                <c:pt idx="1">
                  <c:v>0.15865366920621871</c:v>
                </c:pt>
                <c:pt idx="2">
                  <c:v>0.1358187295928828</c:v>
                </c:pt>
              </c:numCache>
            </c:numRef>
          </c:val>
          <c:extLst>
            <c:ext xmlns:c15="http://schemas.microsoft.com/office/drawing/2012/chart" uri="{02D57815-91ED-43cb-92C2-25804820EDAC}">
              <c15:datalabelsRange>
                <c15:f>'Dyrker du normalt idræt og moti'!$R$91:$T$91</c15:f>
                <c15:dlblRangeCache>
                  <c:ptCount val="3"/>
                  <c:pt idx="0">
                    <c:v>71% </c:v>
                  </c:pt>
                  <c:pt idx="1">
                    <c:v>16% </c:v>
                  </c:pt>
                  <c:pt idx="2">
                    <c:v>14% </c:v>
                  </c:pt>
                </c15:dlblRangeCache>
              </c15:datalabelsRange>
            </c:ext>
            <c:ext xmlns:c16="http://schemas.microsoft.com/office/drawing/2014/chart" uri="{C3380CC4-5D6E-409C-BE32-E72D297353CC}">
              <c16:uniqueId val="{00000007-E1EB-FE4E-8B6C-C39B15439F74}"/>
            </c:ext>
          </c:extLst>
        </c:ser>
        <c:ser>
          <c:idx val="3"/>
          <c:order val="3"/>
          <c:tx>
            <c:strRef>
              <c:f>'Dyrker du normalt idræt og moti'!$Q$93</c:f>
              <c:strCache>
                <c:ptCount val="1"/>
                <c:pt idx="0">
                  <c:v>2021 (n=4398)</c:v>
                </c:pt>
              </c:strCache>
            </c:strRef>
          </c:tx>
          <c:spPr>
            <a:solidFill>
              <a:schemeClr val="accent1">
                <a:shade val="58000"/>
              </a:schemeClr>
            </a:solidFill>
            <a:ln>
              <a:noFill/>
            </a:ln>
            <a:effectLst/>
          </c:spPr>
          <c:invertIfNegative val="0"/>
          <c:dLbls>
            <c:dLbl>
              <c:idx val="0"/>
              <c:tx>
                <c:rich>
                  <a:bodyPr/>
                  <a:lstStyle/>
                  <a:p>
                    <a:fld id="{E93FDFCB-76B0-CF44-8E50-E1F21F3B03B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1EB-FE4E-8B6C-C39B15439F74}"/>
                </c:ext>
              </c:extLst>
            </c:dLbl>
            <c:dLbl>
              <c:idx val="1"/>
              <c:tx>
                <c:rich>
                  <a:bodyPr/>
                  <a:lstStyle/>
                  <a:p>
                    <a:fld id="{F7CBB582-35EA-CA40-96D2-312C7C9C1E2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1EB-FE4E-8B6C-C39B15439F74}"/>
                </c:ext>
              </c:extLst>
            </c:dLbl>
            <c:dLbl>
              <c:idx val="2"/>
              <c:tx>
                <c:rich>
                  <a:bodyPr/>
                  <a:lstStyle/>
                  <a:p>
                    <a:fld id="{9EA17C82-5717-2148-BC3F-CBB816F68BA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1EB-FE4E-8B6C-C39B15439F7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moti'!$D$93:$F$93</c:f>
              <c:numCache>
                <c:formatCode>0%</c:formatCode>
                <c:ptCount val="3"/>
                <c:pt idx="0">
                  <c:v>0.68160633584655783</c:v>
                </c:pt>
                <c:pt idx="1">
                  <c:v>0.18324953258038651</c:v>
                </c:pt>
                <c:pt idx="2">
                  <c:v>0.13514413157305569</c:v>
                </c:pt>
              </c:numCache>
            </c:numRef>
          </c:val>
          <c:extLst>
            <c:ext xmlns:c15="http://schemas.microsoft.com/office/drawing/2012/chart" uri="{02D57815-91ED-43cb-92C2-25804820EDAC}">
              <c15:datalabelsRange>
                <c15:f>'Dyrker du normalt idræt og moti'!$R$93:$T$93</c15:f>
                <c15:dlblRangeCache>
                  <c:ptCount val="3"/>
                  <c:pt idx="0">
                    <c:v>68%*</c:v>
                  </c:pt>
                  <c:pt idx="1">
                    <c:v>18%*</c:v>
                  </c:pt>
                  <c:pt idx="2">
                    <c:v>14% </c:v>
                  </c:pt>
                </c15:dlblRangeCache>
              </c15:datalabelsRange>
            </c:ext>
            <c:ext xmlns:c16="http://schemas.microsoft.com/office/drawing/2014/chart" uri="{C3380CC4-5D6E-409C-BE32-E72D297353CC}">
              <c16:uniqueId val="{0000000B-E1EB-FE4E-8B6C-C39B15439F74}"/>
            </c:ext>
          </c:extLst>
        </c:ser>
        <c:ser>
          <c:idx val="4"/>
          <c:order val="4"/>
          <c:tx>
            <c:strRef>
              <c:f>'Dyrker du normalt idræt og moti'!$Q$94</c:f>
              <c:strCache>
                <c:ptCount val="1"/>
                <c:pt idx="0">
                  <c:v>2022 (n=4364)</c:v>
                </c:pt>
              </c:strCache>
            </c:strRef>
          </c:tx>
          <c:spPr>
            <a:solidFill>
              <a:srgbClr val="910000"/>
            </a:solidFill>
            <a:ln>
              <a:noFill/>
            </a:ln>
            <a:effectLst/>
          </c:spPr>
          <c:invertIfNegative val="0"/>
          <c:dLbls>
            <c:dLbl>
              <c:idx val="0"/>
              <c:tx>
                <c:rich>
                  <a:bodyPr/>
                  <a:lstStyle/>
                  <a:p>
                    <a:fld id="{BD001B13-4D3A-BF4D-86E5-A138F8E0B1F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1EB-FE4E-8B6C-C39B15439F74}"/>
                </c:ext>
              </c:extLst>
            </c:dLbl>
            <c:dLbl>
              <c:idx val="1"/>
              <c:tx>
                <c:rich>
                  <a:bodyPr/>
                  <a:lstStyle/>
                  <a:p>
                    <a:fld id="{30917C4E-39F3-4F43-85F1-98453FC4649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1EB-FE4E-8B6C-C39B15439F74}"/>
                </c:ext>
              </c:extLst>
            </c:dLbl>
            <c:dLbl>
              <c:idx val="2"/>
              <c:tx>
                <c:rich>
                  <a:bodyPr/>
                  <a:lstStyle/>
                  <a:p>
                    <a:fld id="{C0E0A0BB-72F7-804A-8749-652E1E4CB7A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1EB-FE4E-8B6C-C39B15439F74}"/>
                </c:ext>
              </c:extLst>
            </c:dLbl>
            <c:spPr>
              <a:noFill/>
              <a:ln>
                <a:noFill/>
              </a:ln>
              <a:effectLst/>
            </c:spPr>
            <c:txPr>
              <a:bodyPr rot="0" spcFirstLastPara="1" vertOverflow="ellipsis" vert="horz" wrap="square" lIns="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moti'!$D$64:$F$64</c:f>
              <c:strCache>
                <c:ptCount val="3"/>
                <c:pt idx="0">
                  <c:v>Ja</c:v>
                </c:pt>
                <c:pt idx="1">
                  <c:v>Ja, men ikke for tiden</c:v>
                </c:pt>
                <c:pt idx="2">
                  <c:v>Nej</c:v>
                </c:pt>
              </c:strCache>
            </c:strRef>
          </c:cat>
          <c:val>
            <c:numRef>
              <c:f>'Dyrker du normalt idræt og moti'!$D$94:$F$94</c:f>
              <c:numCache>
                <c:formatCode>0%</c:formatCode>
                <c:ptCount val="3"/>
                <c:pt idx="0">
                  <c:v>0.79</c:v>
                </c:pt>
                <c:pt idx="1">
                  <c:v>0.12</c:v>
                </c:pt>
                <c:pt idx="2">
                  <c:v>0.09</c:v>
                </c:pt>
              </c:numCache>
            </c:numRef>
          </c:val>
          <c:extLst>
            <c:ext xmlns:c15="http://schemas.microsoft.com/office/drawing/2012/chart" uri="{02D57815-91ED-43cb-92C2-25804820EDAC}">
              <c15:datalabelsRange>
                <c15:f>'Dyrker du normalt idræt og moti'!$R$94:$T$94</c15:f>
                <c15:dlblRangeCache>
                  <c:ptCount val="3"/>
                  <c:pt idx="0">
                    <c:v>79%*</c:v>
                  </c:pt>
                  <c:pt idx="1">
                    <c:v>12%*</c:v>
                  </c:pt>
                  <c:pt idx="2">
                    <c:v>9%*</c:v>
                  </c:pt>
                </c15:dlblRangeCache>
              </c15:datalabelsRange>
            </c:ext>
            <c:ext xmlns:c16="http://schemas.microsoft.com/office/drawing/2014/chart" uri="{C3380CC4-5D6E-409C-BE32-E72D297353CC}">
              <c16:uniqueId val="{0000000F-E1EB-FE4E-8B6C-C39B15439F74}"/>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moti'!$Q$92</c15:sqref>
                        </c15:formulaRef>
                      </c:ext>
                    </c:extLst>
                    <c:strCache>
                      <c:ptCount val="1"/>
                      <c:pt idx="0">
                        <c:v>2020 (n=4893)</c:v>
                      </c:pt>
                    </c:strCache>
                  </c:strRef>
                </c:tx>
                <c:spPr>
                  <a:solidFill>
                    <a:schemeClr val="accent1"/>
                  </a:solidFill>
                  <a:ln>
                    <a:noFill/>
                  </a:ln>
                  <a:effectLst/>
                </c:spPr>
                <c:invertIfNegative val="0"/>
                <c:dLbls>
                  <c:dLbl>
                    <c:idx val="0"/>
                    <c:tx>
                      <c:rich>
                        <a:bodyPr/>
                        <a:lstStyle/>
                        <a:p>
                          <a:fld id="{D76C4924-7BCF-4903-BA94-400D11947CB1}"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E1EB-FE4E-8B6C-C39B15439F74}"/>
                      </c:ext>
                    </c:extLst>
                  </c:dLbl>
                  <c:dLbl>
                    <c:idx val="1"/>
                    <c:tx>
                      <c:rich>
                        <a:bodyPr/>
                        <a:lstStyle/>
                        <a:p>
                          <a:fld id="{AB0D22DA-EEBE-4868-867B-CA912A3C2450}"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E1EB-FE4E-8B6C-C39B15439F74}"/>
                      </c:ext>
                    </c:extLst>
                  </c:dLbl>
                  <c:dLbl>
                    <c:idx val="2"/>
                    <c:tx>
                      <c:rich>
                        <a:bodyPr/>
                        <a:lstStyle/>
                        <a:p>
                          <a:fld id="{6C98E9D6-068C-44BE-A9AE-DC6E926804E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E1EB-FE4E-8B6C-C39B15439F7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moti'!$D$64:$F$64</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moti'!$D$92:$F$92</c15:sqref>
                        </c15:formulaRef>
                      </c:ext>
                    </c:extLst>
                    <c:numCache>
                      <c:formatCode>0%</c:formatCode>
                      <c:ptCount val="3"/>
                      <c:pt idx="0">
                        <c:v>0.77120475925635368</c:v>
                      </c:pt>
                      <c:pt idx="1">
                        <c:v>0.1022934391697442</c:v>
                      </c:pt>
                      <c:pt idx="2">
                        <c:v>0.12650180157390201</c:v>
                      </c:pt>
                    </c:numCache>
                  </c:numRef>
                </c:val>
                <c:extLst>
                  <c:ext uri="{02D57815-91ED-43cb-92C2-25804820EDAC}">
                    <c15:datalabelsRange>
                      <c15:f>'Dyrker du normalt idræt og moti'!$R$92:$T$92</c15:f>
                      <c15:dlblRangeCache>
                        <c:ptCount val="3"/>
                        <c:pt idx="0">
                          <c:v>77%*</c:v>
                        </c:pt>
                        <c:pt idx="1">
                          <c:v>10%*</c:v>
                        </c:pt>
                        <c:pt idx="2">
                          <c:v>13% </c:v>
                        </c:pt>
                      </c15:dlblRangeCache>
                    </c15:datalabelsRange>
                  </c:ext>
                  <c:ext xmlns:c16="http://schemas.microsoft.com/office/drawing/2014/chart" uri="{C3380CC4-5D6E-409C-BE32-E72D297353CC}">
                    <c16:uniqueId val="{00000013-E1EB-FE4E-8B6C-C39B15439F74}"/>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0868448699837403"/>
          <c:y val="0.89302261537660477"/>
          <c:w val="0.78263064243486147"/>
          <c:h val="8.934329204440921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Beskæftiget</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moti'!$Q$103</c:f>
              <c:strCache>
                <c:ptCount val="1"/>
                <c:pt idx="0">
                  <c:v>2018 (n=5537)</c:v>
                </c:pt>
              </c:strCache>
            </c:strRef>
          </c:tx>
          <c:spPr>
            <a:solidFill>
              <a:schemeClr val="accent1">
                <a:tint val="54000"/>
              </a:schemeClr>
            </a:solidFill>
            <a:ln>
              <a:noFill/>
            </a:ln>
            <a:effectLst/>
          </c:spPr>
          <c:invertIfNegative val="0"/>
          <c:dLbls>
            <c:dLbl>
              <c:idx val="0"/>
              <c:tx>
                <c:rich>
                  <a:bodyPr/>
                  <a:lstStyle/>
                  <a:p>
                    <a:fld id="{DC5493F7-A1D7-A840-916E-AB8A824B8B96}"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5FC-2F4C-A91E-1517F7E2E495}"/>
                </c:ext>
              </c:extLst>
            </c:dLbl>
            <c:dLbl>
              <c:idx val="1"/>
              <c:tx>
                <c:rich>
                  <a:bodyPr/>
                  <a:lstStyle/>
                  <a:p>
                    <a:fld id="{6381F87B-9812-1A48-9453-95722834D2C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5FC-2F4C-A91E-1517F7E2E495}"/>
                </c:ext>
              </c:extLst>
            </c:dLbl>
            <c:dLbl>
              <c:idx val="2"/>
              <c:tx>
                <c:rich>
                  <a:bodyPr/>
                  <a:lstStyle/>
                  <a:p>
                    <a:fld id="{E0E6E0E1-1994-BC41-8822-1DECB6739CA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5FC-2F4C-A91E-1517F7E2E49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moti'!$D$103:$F$103</c:f>
              <c:numCache>
                <c:formatCode>0%</c:formatCode>
                <c:ptCount val="3"/>
                <c:pt idx="0">
                  <c:v>0.63493563808924791</c:v>
                </c:pt>
                <c:pt idx="1">
                  <c:v>0.15936242310315171</c:v>
                </c:pt>
                <c:pt idx="2">
                  <c:v>0.20570193880759841</c:v>
                </c:pt>
              </c:numCache>
            </c:numRef>
          </c:val>
          <c:extLst>
            <c:ext xmlns:c15="http://schemas.microsoft.com/office/drawing/2012/chart" uri="{02D57815-91ED-43cb-92C2-25804820EDAC}">
              <c15:datalabelsRange>
                <c15:f>'Dyrker du normalt idræt og moti'!$R$103:$T$103</c15:f>
                <c15:dlblRangeCache>
                  <c:ptCount val="3"/>
                  <c:pt idx="0">
                    <c:v>63%</c:v>
                  </c:pt>
                  <c:pt idx="1">
                    <c:v>16%</c:v>
                  </c:pt>
                  <c:pt idx="2">
                    <c:v>21%</c:v>
                  </c:pt>
                </c15:dlblRangeCache>
              </c15:datalabelsRange>
            </c:ext>
            <c:ext xmlns:c16="http://schemas.microsoft.com/office/drawing/2014/chart" uri="{C3380CC4-5D6E-409C-BE32-E72D297353CC}">
              <c16:uniqueId val="{00000003-55FC-2F4C-A91E-1517F7E2E495}"/>
            </c:ext>
          </c:extLst>
        </c:ser>
        <c:ser>
          <c:idx val="1"/>
          <c:order val="1"/>
          <c:tx>
            <c:strRef>
              <c:f>'Dyrker du normalt idræt og moti'!$Q$104</c:f>
              <c:strCache>
                <c:ptCount val="1"/>
                <c:pt idx="0">
                  <c:v>2019 (n=15673)</c:v>
                </c:pt>
              </c:strCache>
            </c:strRef>
          </c:tx>
          <c:spPr>
            <a:solidFill>
              <a:schemeClr val="accent1">
                <a:tint val="77000"/>
              </a:schemeClr>
            </a:solidFill>
            <a:ln>
              <a:noFill/>
            </a:ln>
            <a:effectLst/>
          </c:spPr>
          <c:invertIfNegative val="0"/>
          <c:dLbls>
            <c:dLbl>
              <c:idx val="0"/>
              <c:tx>
                <c:rich>
                  <a:bodyPr/>
                  <a:lstStyle/>
                  <a:p>
                    <a:fld id="{1EDB555D-C4BA-F447-A452-81474218E12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5FC-2F4C-A91E-1517F7E2E495}"/>
                </c:ext>
              </c:extLst>
            </c:dLbl>
            <c:dLbl>
              <c:idx val="1"/>
              <c:tx>
                <c:rich>
                  <a:bodyPr/>
                  <a:lstStyle/>
                  <a:p>
                    <a:fld id="{2E82C78B-E8A6-9C40-A175-1D575C7FCF7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5FC-2F4C-A91E-1517F7E2E495}"/>
                </c:ext>
              </c:extLst>
            </c:dLbl>
            <c:dLbl>
              <c:idx val="2"/>
              <c:tx>
                <c:rich>
                  <a:bodyPr/>
                  <a:lstStyle/>
                  <a:p>
                    <a:fld id="{5547CC91-1623-CB4E-A284-A95E8970DF8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5FC-2F4C-A91E-1517F7E2E49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moti'!$D$104:$F$104</c:f>
              <c:numCache>
                <c:formatCode>0%</c:formatCode>
                <c:ptCount val="3"/>
                <c:pt idx="0">
                  <c:v>0.6183129285951724</c:v>
                </c:pt>
                <c:pt idx="1">
                  <c:v>0.16754714932172149</c:v>
                </c:pt>
                <c:pt idx="2">
                  <c:v>0.21413992208315691</c:v>
                </c:pt>
              </c:numCache>
            </c:numRef>
          </c:val>
          <c:extLst>
            <c:ext xmlns:c15="http://schemas.microsoft.com/office/drawing/2012/chart" uri="{02D57815-91ED-43cb-92C2-25804820EDAC}">
              <c15:datalabelsRange>
                <c15:f>'Dyrker du normalt idræt og moti'!$R$104:$T$104</c15:f>
                <c15:dlblRangeCache>
                  <c:ptCount val="3"/>
                  <c:pt idx="0">
                    <c:v>62%*</c:v>
                  </c:pt>
                  <c:pt idx="1">
                    <c:v>17% </c:v>
                  </c:pt>
                  <c:pt idx="2">
                    <c:v>21% </c:v>
                  </c:pt>
                </c15:dlblRangeCache>
              </c15:datalabelsRange>
            </c:ext>
            <c:ext xmlns:c16="http://schemas.microsoft.com/office/drawing/2014/chart" uri="{C3380CC4-5D6E-409C-BE32-E72D297353CC}">
              <c16:uniqueId val="{00000007-55FC-2F4C-A91E-1517F7E2E495}"/>
            </c:ext>
          </c:extLst>
        </c:ser>
        <c:ser>
          <c:idx val="3"/>
          <c:order val="3"/>
          <c:tx>
            <c:strRef>
              <c:f>'Dyrker du normalt idræt og moti'!$Q$106</c:f>
              <c:strCache>
                <c:ptCount val="1"/>
                <c:pt idx="0">
                  <c:v>2021 (n=16701)</c:v>
                </c:pt>
              </c:strCache>
            </c:strRef>
          </c:tx>
          <c:spPr>
            <a:solidFill>
              <a:schemeClr val="accent1">
                <a:shade val="58000"/>
              </a:schemeClr>
            </a:solidFill>
            <a:ln>
              <a:noFill/>
            </a:ln>
            <a:effectLst/>
          </c:spPr>
          <c:invertIfNegative val="0"/>
          <c:dLbls>
            <c:dLbl>
              <c:idx val="0"/>
              <c:tx>
                <c:rich>
                  <a:bodyPr/>
                  <a:lstStyle/>
                  <a:p>
                    <a:fld id="{21A455C5-9105-454A-BAA1-6CF5E0309EBF}"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5FC-2F4C-A91E-1517F7E2E495}"/>
                </c:ext>
              </c:extLst>
            </c:dLbl>
            <c:dLbl>
              <c:idx val="1"/>
              <c:tx>
                <c:rich>
                  <a:bodyPr/>
                  <a:lstStyle/>
                  <a:p>
                    <a:fld id="{AE63DE58-A41D-AD4F-8808-38E14055BDD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5FC-2F4C-A91E-1517F7E2E495}"/>
                </c:ext>
              </c:extLst>
            </c:dLbl>
            <c:dLbl>
              <c:idx val="2"/>
              <c:tx>
                <c:rich>
                  <a:bodyPr/>
                  <a:lstStyle/>
                  <a:p>
                    <a:fld id="{4531EE81-37F6-B14F-9264-F691353C14F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5FC-2F4C-A91E-1517F7E2E49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moti'!$D$106:$F$106</c:f>
              <c:numCache>
                <c:formatCode>0%</c:formatCode>
                <c:ptCount val="3"/>
                <c:pt idx="0">
                  <c:v>0.60198304002959502</c:v>
                </c:pt>
                <c:pt idx="1">
                  <c:v>0.1867711297406405</c:v>
                </c:pt>
                <c:pt idx="2">
                  <c:v>0.21124583022976429</c:v>
                </c:pt>
              </c:numCache>
            </c:numRef>
          </c:val>
          <c:extLst>
            <c:ext xmlns:c15="http://schemas.microsoft.com/office/drawing/2012/chart" uri="{02D57815-91ED-43cb-92C2-25804820EDAC}">
              <c15:datalabelsRange>
                <c15:f>'Dyrker du normalt idræt og moti'!$R$106:$T$106</c15:f>
                <c15:dlblRangeCache>
                  <c:ptCount val="3"/>
                  <c:pt idx="0">
                    <c:v>60%*</c:v>
                  </c:pt>
                  <c:pt idx="1">
                    <c:v>19%*</c:v>
                  </c:pt>
                  <c:pt idx="2">
                    <c:v>21% </c:v>
                  </c:pt>
                </c15:dlblRangeCache>
              </c15:datalabelsRange>
            </c:ext>
            <c:ext xmlns:c16="http://schemas.microsoft.com/office/drawing/2014/chart" uri="{C3380CC4-5D6E-409C-BE32-E72D297353CC}">
              <c16:uniqueId val="{0000000B-55FC-2F4C-A91E-1517F7E2E495}"/>
            </c:ext>
          </c:extLst>
        </c:ser>
        <c:ser>
          <c:idx val="4"/>
          <c:order val="4"/>
          <c:tx>
            <c:strRef>
              <c:f>'Dyrker du normalt idræt og moti'!$Q$107</c:f>
              <c:strCache>
                <c:ptCount val="1"/>
                <c:pt idx="0">
                  <c:v>2022 (n=15782)</c:v>
                </c:pt>
              </c:strCache>
            </c:strRef>
          </c:tx>
          <c:spPr>
            <a:solidFill>
              <a:srgbClr val="910000"/>
            </a:solidFill>
            <a:ln>
              <a:noFill/>
            </a:ln>
            <a:effectLst/>
          </c:spPr>
          <c:invertIfNegative val="0"/>
          <c:dLbls>
            <c:dLbl>
              <c:idx val="0"/>
              <c:tx>
                <c:rich>
                  <a:bodyPr/>
                  <a:lstStyle/>
                  <a:p>
                    <a:fld id="{24107A34-A6DE-004F-99D8-B3E735653758}"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5FC-2F4C-A91E-1517F7E2E495}"/>
                </c:ext>
              </c:extLst>
            </c:dLbl>
            <c:dLbl>
              <c:idx val="1"/>
              <c:tx>
                <c:rich>
                  <a:bodyPr/>
                  <a:lstStyle/>
                  <a:p>
                    <a:fld id="{4E2B07E8-81C0-3C44-A0A3-37EEED5EF5A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5FC-2F4C-A91E-1517F7E2E495}"/>
                </c:ext>
              </c:extLst>
            </c:dLbl>
            <c:dLbl>
              <c:idx val="2"/>
              <c:tx>
                <c:rich>
                  <a:bodyPr/>
                  <a:lstStyle/>
                  <a:p>
                    <a:fld id="{18550DD8-F4BC-3745-B7F1-480D3332439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5FC-2F4C-A91E-1517F7E2E49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moti'!$D$107:$F$107</c:f>
              <c:numCache>
                <c:formatCode>0%</c:formatCode>
                <c:ptCount val="3"/>
                <c:pt idx="0">
                  <c:v>0.73</c:v>
                </c:pt>
                <c:pt idx="1">
                  <c:v>0.12</c:v>
                </c:pt>
                <c:pt idx="2">
                  <c:v>0.15</c:v>
                </c:pt>
              </c:numCache>
            </c:numRef>
          </c:val>
          <c:extLst>
            <c:ext xmlns:c15="http://schemas.microsoft.com/office/drawing/2012/chart" uri="{02D57815-91ED-43cb-92C2-25804820EDAC}">
              <c15:datalabelsRange>
                <c15:f>'Dyrker du normalt idræt og moti'!$R$107:$T$107</c15:f>
                <c15:dlblRangeCache>
                  <c:ptCount val="3"/>
                  <c:pt idx="0">
                    <c:v>73%*</c:v>
                  </c:pt>
                  <c:pt idx="1">
                    <c:v>12%*</c:v>
                  </c:pt>
                  <c:pt idx="2">
                    <c:v>15%*</c:v>
                  </c:pt>
                </c15:dlblRangeCache>
              </c15:datalabelsRange>
            </c:ext>
            <c:ext xmlns:c16="http://schemas.microsoft.com/office/drawing/2014/chart" uri="{C3380CC4-5D6E-409C-BE32-E72D297353CC}">
              <c16:uniqueId val="{0000000F-55FC-2F4C-A91E-1517F7E2E495}"/>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moti'!$Q$105</c15:sqref>
                        </c15:formulaRef>
                      </c:ext>
                    </c:extLst>
                    <c:strCache>
                      <c:ptCount val="1"/>
                      <c:pt idx="0">
                        <c:v>2020 (n=19645)</c:v>
                      </c:pt>
                    </c:strCache>
                  </c:strRef>
                </c:tx>
                <c:spPr>
                  <a:solidFill>
                    <a:schemeClr val="accent1"/>
                  </a:solidFill>
                  <a:ln>
                    <a:noFill/>
                  </a:ln>
                  <a:effectLst/>
                </c:spPr>
                <c:invertIfNegative val="0"/>
                <c:dLbls>
                  <c:dLbl>
                    <c:idx val="0"/>
                    <c:tx>
                      <c:rich>
                        <a:bodyPr/>
                        <a:lstStyle/>
                        <a:p>
                          <a:fld id="{7897C60A-CCF9-4CFF-AB8E-2421863D7B5F}"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55FC-2F4C-A91E-1517F7E2E495}"/>
                      </c:ext>
                    </c:extLst>
                  </c:dLbl>
                  <c:dLbl>
                    <c:idx val="1"/>
                    <c:tx>
                      <c:rich>
                        <a:bodyPr/>
                        <a:lstStyle/>
                        <a:p>
                          <a:fld id="{E5804368-61DC-4CBF-9AFE-2E51803F8605}"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55FC-2F4C-A91E-1517F7E2E495}"/>
                      </c:ext>
                    </c:extLst>
                  </c:dLbl>
                  <c:dLbl>
                    <c:idx val="2"/>
                    <c:tx>
                      <c:rich>
                        <a:bodyPr/>
                        <a:lstStyle/>
                        <a:p>
                          <a:fld id="{4807E6CC-9B2F-41B2-B1D1-0B1FBA9B94A5}"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55FC-2F4C-A91E-1517F7E2E49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moti'!$D$102:$F$102</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moti'!$D$105:$F$105</c15:sqref>
                        </c15:formulaRef>
                      </c:ext>
                    </c:extLst>
                    <c:numCache>
                      <c:formatCode>0%</c:formatCode>
                      <c:ptCount val="3"/>
                      <c:pt idx="0">
                        <c:v>0.69166024391687586</c:v>
                      </c:pt>
                      <c:pt idx="1">
                        <c:v>0.1075596714619486</c:v>
                      </c:pt>
                      <c:pt idx="2">
                        <c:v>0.20078008462117539</c:v>
                      </c:pt>
                    </c:numCache>
                  </c:numRef>
                </c:val>
                <c:extLst>
                  <c:ext uri="{02D57815-91ED-43cb-92C2-25804820EDAC}">
                    <c15:datalabelsRange>
                      <c15:f>'Dyrker du normalt idræt og moti'!$R$105:$T$105</c15:f>
                      <c15:dlblRangeCache>
                        <c:ptCount val="3"/>
                        <c:pt idx="0">
                          <c:v>69%*</c:v>
                        </c:pt>
                        <c:pt idx="1">
                          <c:v>11%*</c:v>
                        </c:pt>
                        <c:pt idx="2">
                          <c:v>20%*</c:v>
                        </c:pt>
                      </c15:dlblRangeCache>
                    </c15:datalabelsRange>
                  </c:ext>
                  <c:ext xmlns:c16="http://schemas.microsoft.com/office/drawing/2014/chart" uri="{C3380CC4-5D6E-409C-BE32-E72D297353CC}">
                    <c16:uniqueId val="{00000013-55FC-2F4C-A91E-1517F7E2E495}"/>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5.7178385416666651E-2"/>
          <c:y val="0.89302261537660477"/>
          <c:w val="0.84705815972222209"/>
          <c:h val="8.934329204440921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'Dyrker du normalt idræt og moti'!$Q$3</c:f>
              <c:strCache>
                <c:ptCount val="1"/>
                <c:pt idx="0">
                  <c:v>2018 (n=9466)</c:v>
                </c:pt>
              </c:strCache>
            </c:strRef>
          </c:tx>
          <c:spPr>
            <a:solidFill>
              <a:schemeClr val="accent1">
                <a:tint val="54000"/>
              </a:schemeClr>
            </a:solidFill>
            <a:ln>
              <a:noFill/>
            </a:ln>
            <a:effectLst/>
          </c:spPr>
          <c:invertIfNegative val="0"/>
          <c:dLbls>
            <c:dLbl>
              <c:idx val="0"/>
              <c:tx>
                <c:rich>
                  <a:bodyPr/>
                  <a:lstStyle/>
                  <a:p>
                    <a:fld id="{E4BC0419-5690-1346-9A6B-2E22EAFFE97E}"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0A6-A146-8818-B00BB56B36F2}"/>
                </c:ext>
              </c:extLst>
            </c:dLbl>
            <c:dLbl>
              <c:idx val="1"/>
              <c:tx>
                <c:rich>
                  <a:bodyPr/>
                  <a:lstStyle/>
                  <a:p>
                    <a:fld id="{58A2281A-C92D-0442-8434-D02B899037A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A6-A146-8818-B00BB56B36F2}"/>
                </c:ext>
              </c:extLst>
            </c:dLbl>
            <c:dLbl>
              <c:idx val="2"/>
              <c:tx>
                <c:rich>
                  <a:bodyPr/>
                  <a:lstStyle/>
                  <a:p>
                    <a:fld id="{467EBF0C-2A83-3B42-836C-0EBFDC8F98F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0A6-A146-8818-B00BB56B36F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'Dyrker du normalt idræt og moti'!$D$2:$F$2</c:f>
              <c:strCache>
                <c:ptCount val="3"/>
                <c:pt idx="0">
                  <c:v>Ja</c:v>
                </c:pt>
                <c:pt idx="1">
                  <c:v>Ja, men ikke for tiden</c:v>
                </c:pt>
                <c:pt idx="2">
                  <c:v>Nej</c:v>
                </c:pt>
              </c:strCache>
            </c:strRef>
          </c:cat>
          <c:val>
            <c:numRef>
              <c:f>'Dyrker du normalt idræt og moti'!$D$3:$F$3</c:f>
              <c:numCache>
                <c:formatCode>0%</c:formatCode>
                <c:ptCount val="3"/>
                <c:pt idx="0">
                  <c:v>0.61934004057290604</c:v>
                </c:pt>
                <c:pt idx="1">
                  <c:v>0.16420099753203721</c:v>
                </c:pt>
                <c:pt idx="2">
                  <c:v>0.2164589618950287</c:v>
                </c:pt>
              </c:numCache>
            </c:numRef>
          </c:val>
          <c:extLst>
            <c:ext xmlns:c15="http://schemas.microsoft.com/office/drawing/2012/chart" uri="{02D57815-91ED-43cb-92C2-25804820EDAC}">
              <c15:datalabelsRange>
                <c15:f>'Dyrker du normalt idræt og moti'!$R$3:$T$3</c15:f>
                <c15:dlblRangeCache>
                  <c:ptCount val="3"/>
                  <c:pt idx="0">
                    <c:v>62%</c:v>
                  </c:pt>
                  <c:pt idx="1">
                    <c:v>16%</c:v>
                  </c:pt>
                  <c:pt idx="2">
                    <c:v>22%</c:v>
                  </c:pt>
                </c15:dlblRangeCache>
              </c15:datalabelsRange>
            </c:ext>
            <c:ext xmlns:c16="http://schemas.microsoft.com/office/drawing/2014/chart" uri="{C3380CC4-5D6E-409C-BE32-E72D297353CC}">
              <c16:uniqueId val="{00000003-20A6-A146-8818-B00BB56B36F2}"/>
            </c:ext>
          </c:extLst>
        </c:ser>
        <c:ser>
          <c:idx val="1"/>
          <c:order val="1"/>
          <c:tx>
            <c:strRef>
              <c:f>'Dyrker du normalt idræt og moti'!$Q$4</c:f>
              <c:strCache>
                <c:ptCount val="1"/>
                <c:pt idx="0">
                  <c:v>2019 (n=25993)</c:v>
                </c:pt>
              </c:strCache>
            </c:strRef>
          </c:tx>
          <c:spPr>
            <a:solidFill>
              <a:schemeClr val="accent1">
                <a:tint val="77000"/>
              </a:schemeClr>
            </a:solidFill>
            <a:ln>
              <a:noFill/>
            </a:ln>
            <a:effectLst/>
          </c:spPr>
          <c:invertIfNegative val="0"/>
          <c:dLbls>
            <c:dLbl>
              <c:idx val="0"/>
              <c:tx>
                <c:rich>
                  <a:bodyPr/>
                  <a:lstStyle/>
                  <a:p>
                    <a:fld id="{A74B3047-44D1-EF44-A552-F1140B228332}"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0A6-A146-8818-B00BB56B36F2}"/>
                </c:ext>
              </c:extLst>
            </c:dLbl>
            <c:dLbl>
              <c:idx val="1"/>
              <c:tx>
                <c:rich>
                  <a:bodyPr/>
                  <a:lstStyle/>
                  <a:p>
                    <a:fld id="{2062F5EE-EBD6-964E-B0BE-4FBFE548239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A6-A146-8818-B00BB56B36F2}"/>
                </c:ext>
              </c:extLst>
            </c:dLbl>
            <c:dLbl>
              <c:idx val="2"/>
              <c:tx>
                <c:rich>
                  <a:bodyPr/>
                  <a:lstStyle/>
                  <a:p>
                    <a:fld id="{8EF8E4F6-A73D-3E46-BCD4-D23C90E84B4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A6-A146-8818-B00BB56B36F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'Dyrker du normalt idræt og moti'!$D$2:$F$2</c:f>
              <c:strCache>
                <c:ptCount val="3"/>
                <c:pt idx="0">
                  <c:v>Ja</c:v>
                </c:pt>
                <c:pt idx="1">
                  <c:v>Ja, men ikke for tiden</c:v>
                </c:pt>
                <c:pt idx="2">
                  <c:v>Nej</c:v>
                </c:pt>
              </c:strCache>
            </c:strRef>
          </c:cat>
          <c:val>
            <c:numRef>
              <c:f>'Dyrker du normalt idræt og moti'!$D$4:$F$4</c:f>
              <c:numCache>
                <c:formatCode>0%</c:formatCode>
                <c:ptCount val="3"/>
                <c:pt idx="0">
                  <c:v>0.60945386307750149</c:v>
                </c:pt>
                <c:pt idx="1">
                  <c:v>0.1654541588862819</c:v>
                </c:pt>
                <c:pt idx="2">
                  <c:v>0.2250919780362009</c:v>
                </c:pt>
              </c:numCache>
            </c:numRef>
          </c:val>
          <c:extLst>
            <c:ext xmlns:c15="http://schemas.microsoft.com/office/drawing/2012/chart" uri="{02D57815-91ED-43cb-92C2-25804820EDAC}">
              <c15:datalabelsRange>
                <c15:f>'Dyrker du normalt idræt og moti'!$R$4:$T$4</c15:f>
                <c15:dlblRangeCache>
                  <c:ptCount val="3"/>
                  <c:pt idx="0">
                    <c:v>61% </c:v>
                  </c:pt>
                  <c:pt idx="1">
                    <c:v>17% </c:v>
                  </c:pt>
                  <c:pt idx="2">
                    <c:v>23% </c:v>
                  </c:pt>
                </c15:dlblRangeCache>
              </c15:datalabelsRange>
            </c:ext>
            <c:ext xmlns:c16="http://schemas.microsoft.com/office/drawing/2014/chart" uri="{C3380CC4-5D6E-409C-BE32-E72D297353CC}">
              <c16:uniqueId val="{00000007-20A6-A146-8818-B00BB56B36F2}"/>
            </c:ext>
          </c:extLst>
        </c:ser>
        <c:ser>
          <c:idx val="3"/>
          <c:order val="3"/>
          <c:tx>
            <c:strRef>
              <c:f>'Dyrker du normalt idræt og moti'!$Q$6</c:f>
              <c:strCache>
                <c:ptCount val="1"/>
                <c:pt idx="0">
                  <c:v>2021 (n=28583)</c:v>
                </c:pt>
              </c:strCache>
            </c:strRef>
          </c:tx>
          <c:spPr>
            <a:solidFill>
              <a:schemeClr val="accent1">
                <a:shade val="58000"/>
              </a:schemeClr>
            </a:solidFill>
            <a:ln>
              <a:noFill/>
            </a:ln>
            <a:effectLst/>
          </c:spPr>
          <c:invertIfNegative val="0"/>
          <c:dLbls>
            <c:dLbl>
              <c:idx val="0"/>
              <c:tx>
                <c:rich>
                  <a:bodyPr/>
                  <a:lstStyle/>
                  <a:p>
                    <a:fld id="{39EB7C8F-229B-3445-8B6F-CAB49EE51342}"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0A6-A146-8818-B00BB56B36F2}"/>
                </c:ext>
              </c:extLst>
            </c:dLbl>
            <c:dLbl>
              <c:idx val="1"/>
              <c:tx>
                <c:rich>
                  <a:bodyPr/>
                  <a:lstStyle/>
                  <a:p>
                    <a:fld id="{F0CC0286-B75C-0441-A765-602BB96CC00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A6-A146-8818-B00BB56B36F2}"/>
                </c:ext>
              </c:extLst>
            </c:dLbl>
            <c:dLbl>
              <c:idx val="2"/>
              <c:tx>
                <c:rich>
                  <a:bodyPr/>
                  <a:lstStyle/>
                  <a:p>
                    <a:fld id="{5279C1B9-BAF6-3E4A-99A7-6E49A9A42D8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0A6-A146-8818-B00BB56B36F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'Dyrker du normalt idræt og moti'!$D$2:$F$2</c:f>
              <c:strCache>
                <c:ptCount val="3"/>
                <c:pt idx="0">
                  <c:v>Ja</c:v>
                </c:pt>
                <c:pt idx="1">
                  <c:v>Ja, men ikke for tiden</c:v>
                </c:pt>
                <c:pt idx="2">
                  <c:v>Nej</c:v>
                </c:pt>
              </c:strCache>
            </c:strRef>
          </c:cat>
          <c:val>
            <c:numRef>
              <c:f>'Dyrker du normalt idræt og moti'!$D$6:$F$6</c:f>
              <c:numCache>
                <c:formatCode>0%</c:formatCode>
                <c:ptCount val="3"/>
                <c:pt idx="0">
                  <c:v>0.59091052710295822</c:v>
                </c:pt>
                <c:pt idx="1">
                  <c:v>0.19066439052315601</c:v>
                </c:pt>
                <c:pt idx="2">
                  <c:v>0.21842508237388589</c:v>
                </c:pt>
              </c:numCache>
            </c:numRef>
          </c:val>
          <c:extLst>
            <c:ext xmlns:c15="http://schemas.microsoft.com/office/drawing/2012/chart" uri="{02D57815-91ED-43cb-92C2-25804820EDAC}">
              <c15:datalabelsRange>
                <c15:f>'Dyrker du normalt idræt og moti'!$R$6:$T$6</c15:f>
                <c15:dlblRangeCache>
                  <c:ptCount val="3"/>
                  <c:pt idx="0">
                    <c:v>59%*</c:v>
                  </c:pt>
                  <c:pt idx="1">
                    <c:v>19%*</c:v>
                  </c:pt>
                  <c:pt idx="2">
                    <c:v>22% </c:v>
                  </c:pt>
                </c15:dlblRangeCache>
              </c15:datalabelsRange>
            </c:ext>
            <c:ext xmlns:c16="http://schemas.microsoft.com/office/drawing/2014/chart" uri="{C3380CC4-5D6E-409C-BE32-E72D297353CC}">
              <c16:uniqueId val="{0000000B-20A6-A146-8818-B00BB56B36F2}"/>
            </c:ext>
          </c:extLst>
        </c:ser>
        <c:ser>
          <c:idx val="4"/>
          <c:order val="4"/>
          <c:tx>
            <c:strRef>
              <c:f>'Dyrker du normalt idræt og moti'!$Q$7</c:f>
              <c:strCache>
                <c:ptCount val="1"/>
                <c:pt idx="0">
                  <c:v>2022 (n=28944)</c:v>
                </c:pt>
              </c:strCache>
            </c:strRef>
          </c:tx>
          <c:spPr>
            <a:solidFill>
              <a:srgbClr val="910000"/>
            </a:solidFill>
            <a:ln>
              <a:noFill/>
            </a:ln>
            <a:effectLst/>
          </c:spPr>
          <c:invertIfNegative val="0"/>
          <c:dLbls>
            <c:dLbl>
              <c:idx val="0"/>
              <c:tx>
                <c:rich>
                  <a:bodyPr/>
                  <a:lstStyle/>
                  <a:p>
                    <a:fld id="{0A56528A-02D5-4945-AB03-49C7E3B75E9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0A6-A146-8818-B00BB56B36F2}"/>
                </c:ext>
              </c:extLst>
            </c:dLbl>
            <c:dLbl>
              <c:idx val="1"/>
              <c:tx>
                <c:rich>
                  <a:bodyPr/>
                  <a:lstStyle/>
                  <a:p>
                    <a:fld id="{54127FC8-7DB1-064C-8BF1-2FC612D6BDE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A6-A146-8818-B00BB56B36F2}"/>
                </c:ext>
              </c:extLst>
            </c:dLbl>
            <c:dLbl>
              <c:idx val="2"/>
              <c:tx>
                <c:rich>
                  <a:bodyPr/>
                  <a:lstStyle/>
                  <a:p>
                    <a:fld id="{A9C27E01-CFD2-E345-A05B-22C1127DE44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0A6-A146-8818-B00BB56B36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moti'!$D$2:$F$2</c:f>
              <c:strCache>
                <c:ptCount val="3"/>
                <c:pt idx="0">
                  <c:v>Ja</c:v>
                </c:pt>
                <c:pt idx="1">
                  <c:v>Ja, men ikke for tiden</c:v>
                </c:pt>
                <c:pt idx="2">
                  <c:v>Nej</c:v>
                </c:pt>
              </c:strCache>
            </c:strRef>
          </c:cat>
          <c:val>
            <c:numRef>
              <c:f>'Dyrker du normalt idræt og moti'!$D$7:$F$7</c:f>
              <c:numCache>
                <c:formatCode>0%</c:formatCode>
                <c:ptCount val="3"/>
                <c:pt idx="0">
                  <c:v>0.71</c:v>
                </c:pt>
                <c:pt idx="1">
                  <c:v>0.12</c:v>
                </c:pt>
                <c:pt idx="2">
                  <c:v>0.16</c:v>
                </c:pt>
              </c:numCache>
            </c:numRef>
          </c:val>
          <c:extLst>
            <c:ext xmlns:c15="http://schemas.microsoft.com/office/drawing/2012/chart" uri="{02D57815-91ED-43cb-92C2-25804820EDAC}">
              <c15:datalabelsRange>
                <c15:f>'Dyrker du normalt idræt og moti'!$R$7:$T$7</c15:f>
                <c15:dlblRangeCache>
                  <c:ptCount val="3"/>
                  <c:pt idx="0">
                    <c:v>71%*</c:v>
                  </c:pt>
                  <c:pt idx="1">
                    <c:v>12%*</c:v>
                  </c:pt>
                  <c:pt idx="2">
                    <c:v>16%*</c:v>
                  </c:pt>
                </c15:dlblRangeCache>
              </c15:datalabelsRange>
            </c:ext>
            <c:ext xmlns:c16="http://schemas.microsoft.com/office/drawing/2014/chart" uri="{C3380CC4-5D6E-409C-BE32-E72D297353CC}">
              <c16:uniqueId val="{0000000F-20A6-A146-8818-B00BB56B36F2}"/>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moti'!$Q$5</c15:sqref>
                        </c15:formulaRef>
                      </c:ext>
                    </c:extLst>
                    <c:strCache>
                      <c:ptCount val="1"/>
                      <c:pt idx="0">
                        <c:v>2020 (n=34416)</c:v>
                      </c:pt>
                    </c:strCache>
                  </c:strRef>
                </c:tx>
                <c:spPr>
                  <a:solidFill>
                    <a:schemeClr val="accent1"/>
                  </a:solidFill>
                  <a:ln>
                    <a:noFill/>
                  </a:ln>
                  <a:effectLst/>
                </c:spPr>
                <c:invertIfNegative val="0"/>
                <c:dLbls>
                  <c:dLbl>
                    <c:idx val="0"/>
                    <c:tx>
                      <c:rich>
                        <a:bodyPr/>
                        <a:lstStyle/>
                        <a:p>
                          <a:fld id="{7E6C0D2D-BDF0-4EA6-8A10-4C5972B2CA5C}"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20A6-A146-8818-B00BB56B36F2}"/>
                      </c:ext>
                    </c:extLst>
                  </c:dLbl>
                  <c:dLbl>
                    <c:idx val="1"/>
                    <c:tx>
                      <c:rich>
                        <a:bodyPr/>
                        <a:lstStyle/>
                        <a:p>
                          <a:fld id="{80A56B24-16C7-4CE8-84AF-132DCA3E0B69}"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20A6-A146-8818-B00BB56B36F2}"/>
                      </c:ext>
                    </c:extLst>
                  </c:dLbl>
                  <c:dLbl>
                    <c:idx val="2"/>
                    <c:tx>
                      <c:rich>
                        <a:bodyPr/>
                        <a:lstStyle/>
                        <a:p>
                          <a:fld id="{3C9B0B2F-A1AE-4312-878B-C09984856960}"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20A6-A146-8818-B00BB56B36F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0"/>
                    </c:ext>
                  </c:extLst>
                </c:dLbls>
                <c:cat>
                  <c:strRef>
                    <c:extLst>
                      <c:ext uri="{02D57815-91ED-43cb-92C2-25804820EDAC}">
                        <c15:formulaRef>
                          <c15:sqref>'Dyrker du normalt idræt og moti'!$D$2:$F$2</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moti'!$D$5:$F$5</c15:sqref>
                        </c15:formulaRef>
                      </c:ext>
                    </c:extLst>
                    <c:numCache>
                      <c:formatCode>0%</c:formatCode>
                      <c:ptCount val="3"/>
                      <c:pt idx="0">
                        <c:v>0.68110227788054123</c:v>
                      </c:pt>
                      <c:pt idx="1">
                        <c:v>0.1127268871365604</c:v>
                      </c:pt>
                      <c:pt idx="2">
                        <c:v>0.20617083498289829</c:v>
                      </c:pt>
                    </c:numCache>
                  </c:numRef>
                </c:val>
                <c:extLst>
                  <c:ext uri="{02D57815-91ED-43cb-92C2-25804820EDAC}">
                    <c15:datalabelsRange>
                      <c15:f>'Dyrker du normalt idræt og moti'!$R$5:$T$5</c15:f>
                      <c15:dlblRangeCache>
                        <c:ptCount val="3"/>
                        <c:pt idx="0">
                          <c:v>68%*</c:v>
                        </c:pt>
                        <c:pt idx="1">
                          <c:v>11%*</c:v>
                        </c:pt>
                        <c:pt idx="2">
                          <c:v>21%*</c:v>
                        </c:pt>
                      </c15:dlblRangeCache>
                    </c15:datalabelsRange>
                  </c:ext>
                  <c:ext xmlns:c16="http://schemas.microsoft.com/office/drawing/2014/chart" uri="{C3380CC4-5D6E-409C-BE32-E72D297353CC}">
                    <c16:uniqueId val="{00000013-20A6-A146-8818-B00BB56B36F2}"/>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800" b="1">
          <a:solidFill>
            <a:schemeClr val="tx1">
              <a:lumMod val="65000"/>
              <a:lumOff val="35000"/>
            </a:schemeClr>
          </a:solidFill>
          <a:latin typeface="Arial" panose="020B0604020202020204" pitchFamily="34" charset="0"/>
        </a:defRPr>
      </a:pPr>
      <a:endParaRPr lang="da-DK"/>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Ledig</a:t>
            </a:r>
          </a:p>
        </c:rich>
      </c:tx>
      <c:layout>
        <c:manualLayout>
          <c:xMode val="edge"/>
          <c:yMode val="edge"/>
          <c:x val="0"/>
          <c:y val="2.5000008202102429E-2"/>
        </c:manualLayout>
      </c:layout>
      <c:overlay val="0"/>
      <c:spPr>
        <a:noFill/>
        <a:ln>
          <a:noFill/>
        </a:ln>
        <a:effectLst/>
      </c:spPr>
    </c:title>
    <c:autoTitleDeleted val="0"/>
    <c:plotArea>
      <c:layout>
        <c:manualLayout>
          <c:layoutTarget val="inner"/>
          <c:xMode val="edge"/>
          <c:yMode val="edge"/>
          <c:x val="0.46032755036589207"/>
          <c:y val="0.10743582474674133"/>
          <c:w val="0.53967244963410788"/>
          <c:h val="0.75325762090172232"/>
        </c:manualLayout>
      </c:layout>
      <c:barChart>
        <c:barDir val="bar"/>
        <c:grouping val="clustered"/>
        <c:varyColors val="0"/>
        <c:ser>
          <c:idx val="0"/>
          <c:order val="0"/>
          <c:tx>
            <c:strRef>
              <c:f>'Dyrker du normalt idræt og moti'!$Q$108</c:f>
              <c:strCache>
                <c:ptCount val="1"/>
                <c:pt idx="0">
                  <c:v>2018 (n=386)</c:v>
                </c:pt>
              </c:strCache>
            </c:strRef>
          </c:tx>
          <c:spPr>
            <a:solidFill>
              <a:schemeClr val="accent1">
                <a:tint val="54000"/>
              </a:schemeClr>
            </a:solidFill>
            <a:ln>
              <a:noFill/>
            </a:ln>
            <a:effectLst/>
          </c:spPr>
          <c:invertIfNegative val="0"/>
          <c:dLbls>
            <c:dLbl>
              <c:idx val="0"/>
              <c:tx>
                <c:rich>
                  <a:bodyPr/>
                  <a:lstStyle/>
                  <a:p>
                    <a:fld id="{62ACB31C-D457-8140-86DC-F6056FE9EABB}"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3C8-B64F-AD5A-27DD794247AD}"/>
                </c:ext>
              </c:extLst>
            </c:dLbl>
            <c:dLbl>
              <c:idx val="1"/>
              <c:tx>
                <c:rich>
                  <a:bodyPr/>
                  <a:lstStyle/>
                  <a:p>
                    <a:fld id="{D6AAF538-98AB-7647-AFF5-7AF134E9EE0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C8-B64F-AD5A-27DD794247AD}"/>
                </c:ext>
              </c:extLst>
            </c:dLbl>
            <c:dLbl>
              <c:idx val="2"/>
              <c:tx>
                <c:rich>
                  <a:bodyPr/>
                  <a:lstStyle/>
                  <a:p>
                    <a:fld id="{AADE88BB-AFDE-4A45-956B-5445223DB15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C8-B64F-AD5A-27DD794247A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moti'!$D$108:$F$108</c:f>
              <c:numCache>
                <c:formatCode>0%</c:formatCode>
                <c:ptCount val="3"/>
                <c:pt idx="0">
                  <c:v>0.38830141733682871</c:v>
                </c:pt>
                <c:pt idx="1">
                  <c:v>0.24701204069844959</c:v>
                </c:pt>
                <c:pt idx="2">
                  <c:v>0.36468654196472272</c:v>
                </c:pt>
              </c:numCache>
            </c:numRef>
          </c:val>
          <c:extLst>
            <c:ext xmlns:c15="http://schemas.microsoft.com/office/drawing/2012/chart" uri="{02D57815-91ED-43cb-92C2-25804820EDAC}">
              <c15:datalabelsRange>
                <c15:f>'Dyrker du normalt idræt og moti'!$R$108:$T$108</c15:f>
                <c15:dlblRangeCache>
                  <c:ptCount val="3"/>
                  <c:pt idx="0">
                    <c:v>39%</c:v>
                  </c:pt>
                  <c:pt idx="1">
                    <c:v>25%</c:v>
                  </c:pt>
                  <c:pt idx="2">
                    <c:v>36%</c:v>
                  </c:pt>
                </c15:dlblRangeCache>
              </c15:datalabelsRange>
            </c:ext>
            <c:ext xmlns:c16="http://schemas.microsoft.com/office/drawing/2014/chart" uri="{C3380CC4-5D6E-409C-BE32-E72D297353CC}">
              <c16:uniqueId val="{00000003-33C8-B64F-AD5A-27DD794247AD}"/>
            </c:ext>
          </c:extLst>
        </c:ser>
        <c:ser>
          <c:idx val="1"/>
          <c:order val="1"/>
          <c:tx>
            <c:strRef>
              <c:f>'Dyrker du normalt idræt og moti'!$Q$109</c:f>
              <c:strCache>
                <c:ptCount val="1"/>
                <c:pt idx="0">
                  <c:v>2019 (n=980)</c:v>
                </c:pt>
              </c:strCache>
            </c:strRef>
          </c:tx>
          <c:spPr>
            <a:solidFill>
              <a:schemeClr val="accent1">
                <a:tint val="77000"/>
              </a:schemeClr>
            </a:solidFill>
            <a:ln>
              <a:noFill/>
            </a:ln>
            <a:effectLst/>
          </c:spPr>
          <c:invertIfNegative val="0"/>
          <c:dLbls>
            <c:dLbl>
              <c:idx val="0"/>
              <c:tx>
                <c:rich>
                  <a:bodyPr/>
                  <a:lstStyle/>
                  <a:p>
                    <a:fld id="{881FA6A3-A4F2-EE4D-B25E-416D2FE4976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3C8-B64F-AD5A-27DD794247AD}"/>
                </c:ext>
              </c:extLst>
            </c:dLbl>
            <c:dLbl>
              <c:idx val="1"/>
              <c:tx>
                <c:rich>
                  <a:bodyPr/>
                  <a:lstStyle/>
                  <a:p>
                    <a:fld id="{470778F1-B16B-2C47-B526-FF926A054E7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C8-B64F-AD5A-27DD794247AD}"/>
                </c:ext>
              </c:extLst>
            </c:dLbl>
            <c:dLbl>
              <c:idx val="2"/>
              <c:tx>
                <c:rich>
                  <a:bodyPr/>
                  <a:lstStyle/>
                  <a:p>
                    <a:fld id="{185E3547-C457-A144-9334-4B993AEC284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3C8-B64F-AD5A-27DD794247A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moti'!$D$109:$F$109</c:f>
              <c:numCache>
                <c:formatCode>0%</c:formatCode>
                <c:ptCount val="3"/>
                <c:pt idx="0">
                  <c:v>0.41853401910891219</c:v>
                </c:pt>
                <c:pt idx="1">
                  <c:v>0.2308255520704327</c:v>
                </c:pt>
                <c:pt idx="2">
                  <c:v>0.3506404288206515</c:v>
                </c:pt>
              </c:numCache>
            </c:numRef>
          </c:val>
          <c:extLst>
            <c:ext xmlns:c15="http://schemas.microsoft.com/office/drawing/2012/chart" uri="{02D57815-91ED-43cb-92C2-25804820EDAC}">
              <c15:datalabelsRange>
                <c15:f>'Dyrker du normalt idræt og moti'!$R$109:$T$109</c15:f>
                <c15:dlblRangeCache>
                  <c:ptCount val="3"/>
                  <c:pt idx="0">
                    <c:v>42% </c:v>
                  </c:pt>
                  <c:pt idx="1">
                    <c:v>23% </c:v>
                  </c:pt>
                  <c:pt idx="2">
                    <c:v>35% </c:v>
                  </c:pt>
                </c15:dlblRangeCache>
              </c15:datalabelsRange>
            </c:ext>
            <c:ext xmlns:c16="http://schemas.microsoft.com/office/drawing/2014/chart" uri="{C3380CC4-5D6E-409C-BE32-E72D297353CC}">
              <c16:uniqueId val="{00000007-33C8-B64F-AD5A-27DD794247AD}"/>
            </c:ext>
          </c:extLst>
        </c:ser>
        <c:ser>
          <c:idx val="3"/>
          <c:order val="3"/>
          <c:tx>
            <c:strRef>
              <c:f>'Dyrker du normalt idræt og moti'!$Q$111</c:f>
              <c:strCache>
                <c:ptCount val="1"/>
                <c:pt idx="0">
                  <c:v>2021 (n=895)</c:v>
                </c:pt>
              </c:strCache>
            </c:strRef>
          </c:tx>
          <c:spPr>
            <a:solidFill>
              <a:schemeClr val="accent1">
                <a:shade val="58000"/>
              </a:schemeClr>
            </a:solidFill>
            <a:ln>
              <a:noFill/>
            </a:ln>
            <a:effectLst/>
          </c:spPr>
          <c:invertIfNegative val="0"/>
          <c:dLbls>
            <c:dLbl>
              <c:idx val="0"/>
              <c:tx>
                <c:rich>
                  <a:bodyPr/>
                  <a:lstStyle/>
                  <a:p>
                    <a:fld id="{D6BD738B-FD1C-BF42-B001-B7499C977ED3}"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3C8-B64F-AD5A-27DD794247AD}"/>
                </c:ext>
              </c:extLst>
            </c:dLbl>
            <c:dLbl>
              <c:idx val="1"/>
              <c:tx>
                <c:rich>
                  <a:bodyPr/>
                  <a:lstStyle/>
                  <a:p>
                    <a:fld id="{FDF3A28A-930D-9C49-8CE1-8B77DC54AEB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3C8-B64F-AD5A-27DD794247AD}"/>
                </c:ext>
              </c:extLst>
            </c:dLbl>
            <c:dLbl>
              <c:idx val="2"/>
              <c:tx>
                <c:rich>
                  <a:bodyPr/>
                  <a:lstStyle/>
                  <a:p>
                    <a:fld id="{90354314-89DD-8341-9CD4-42E54F512A7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3C8-B64F-AD5A-27DD794247A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moti'!$D$111:$F$111</c:f>
              <c:numCache>
                <c:formatCode>0%</c:formatCode>
                <c:ptCount val="3"/>
                <c:pt idx="0">
                  <c:v>0.42402563999698201</c:v>
                </c:pt>
                <c:pt idx="1">
                  <c:v>0.24251784337917209</c:v>
                </c:pt>
                <c:pt idx="2">
                  <c:v>0.3334565166238459</c:v>
                </c:pt>
              </c:numCache>
            </c:numRef>
          </c:val>
          <c:extLst>
            <c:ext xmlns:c15="http://schemas.microsoft.com/office/drawing/2012/chart" uri="{02D57815-91ED-43cb-92C2-25804820EDAC}">
              <c15:datalabelsRange>
                <c15:f>'Dyrker du normalt idræt og moti'!$R$111:$T$111</c15:f>
                <c15:dlblRangeCache>
                  <c:ptCount val="3"/>
                  <c:pt idx="0">
                    <c:v>42% </c:v>
                  </c:pt>
                  <c:pt idx="1">
                    <c:v>24% </c:v>
                  </c:pt>
                  <c:pt idx="2">
                    <c:v>33% </c:v>
                  </c:pt>
                </c15:dlblRangeCache>
              </c15:datalabelsRange>
            </c:ext>
            <c:ext xmlns:c16="http://schemas.microsoft.com/office/drawing/2014/chart" uri="{C3380CC4-5D6E-409C-BE32-E72D297353CC}">
              <c16:uniqueId val="{0000000B-33C8-B64F-AD5A-27DD794247AD}"/>
            </c:ext>
          </c:extLst>
        </c:ser>
        <c:ser>
          <c:idx val="4"/>
          <c:order val="4"/>
          <c:tx>
            <c:strRef>
              <c:f>'Dyrker du normalt idræt og moti'!$Q$112</c:f>
              <c:strCache>
                <c:ptCount val="1"/>
                <c:pt idx="0">
                  <c:v>2022 (n=684)</c:v>
                </c:pt>
              </c:strCache>
            </c:strRef>
          </c:tx>
          <c:spPr>
            <a:solidFill>
              <a:srgbClr val="910000"/>
            </a:solidFill>
            <a:ln>
              <a:noFill/>
            </a:ln>
            <a:effectLst/>
          </c:spPr>
          <c:invertIfNegative val="0"/>
          <c:dLbls>
            <c:dLbl>
              <c:idx val="0"/>
              <c:tx>
                <c:rich>
                  <a:bodyPr/>
                  <a:lstStyle/>
                  <a:p>
                    <a:fld id="{15B584AF-52BC-B744-9C6E-422BA9D9AB7B}"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3C8-B64F-AD5A-27DD794247AD}"/>
                </c:ext>
              </c:extLst>
            </c:dLbl>
            <c:dLbl>
              <c:idx val="1"/>
              <c:tx>
                <c:rich>
                  <a:bodyPr/>
                  <a:lstStyle/>
                  <a:p>
                    <a:fld id="{1BA65D29-461D-2A4A-91C5-33243D32832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3C8-B64F-AD5A-27DD794247AD}"/>
                </c:ext>
              </c:extLst>
            </c:dLbl>
            <c:dLbl>
              <c:idx val="2"/>
              <c:tx>
                <c:rich>
                  <a:bodyPr/>
                  <a:lstStyle/>
                  <a:p>
                    <a:fld id="{395E43D3-127E-A541-A748-EC03D32AA8E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3C8-B64F-AD5A-27DD794247AD}"/>
                </c:ext>
              </c:extLst>
            </c:dLbl>
            <c:spPr>
              <a:noFill/>
              <a:ln>
                <a:noFill/>
              </a:ln>
              <a:effectLst/>
            </c:spPr>
            <c:txPr>
              <a:bodyPr rot="0" spcFirstLastPara="1" vertOverflow="ellipsis" vert="horz" wrap="square" lIns="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moti'!$D$112:$F$112</c:f>
              <c:numCache>
                <c:formatCode>0%</c:formatCode>
                <c:ptCount val="3"/>
                <c:pt idx="0">
                  <c:v>0.51</c:v>
                </c:pt>
                <c:pt idx="1">
                  <c:v>0.18</c:v>
                </c:pt>
                <c:pt idx="2">
                  <c:v>0.31</c:v>
                </c:pt>
              </c:numCache>
            </c:numRef>
          </c:val>
          <c:extLst>
            <c:ext xmlns:c15="http://schemas.microsoft.com/office/drawing/2012/chart" uri="{02D57815-91ED-43cb-92C2-25804820EDAC}">
              <c15:datalabelsRange>
                <c15:f>'Dyrker du normalt idræt og moti'!$R$112:$T$112</c15:f>
                <c15:dlblRangeCache>
                  <c:ptCount val="3"/>
                  <c:pt idx="0">
                    <c:v>51%*</c:v>
                  </c:pt>
                  <c:pt idx="1">
                    <c:v>18%*</c:v>
                  </c:pt>
                  <c:pt idx="2">
                    <c:v>31% </c:v>
                  </c:pt>
                </c15:dlblRangeCache>
              </c15:datalabelsRange>
            </c:ext>
            <c:ext xmlns:c16="http://schemas.microsoft.com/office/drawing/2014/chart" uri="{C3380CC4-5D6E-409C-BE32-E72D297353CC}">
              <c16:uniqueId val="{0000000F-33C8-B64F-AD5A-27DD794247AD}"/>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moti'!$Q$105</c15:sqref>
                        </c15:formulaRef>
                      </c:ext>
                    </c:extLst>
                    <c:strCache>
                      <c:ptCount val="1"/>
                      <c:pt idx="0">
                        <c:v>2020 (n=19645)</c:v>
                      </c:pt>
                    </c:strCache>
                  </c:strRef>
                </c:tx>
                <c:spPr>
                  <a:solidFill>
                    <a:schemeClr val="accent1"/>
                  </a:solidFill>
                  <a:ln>
                    <a:noFill/>
                  </a:ln>
                  <a:effectLst/>
                </c:spPr>
                <c:invertIfNegative val="0"/>
                <c:dLbls>
                  <c:dLbl>
                    <c:idx val="0"/>
                    <c:tx>
                      <c:rich>
                        <a:bodyPr/>
                        <a:lstStyle/>
                        <a:p>
                          <a:fld id="{0B3C6F9B-86C9-4AB5-A6FC-EC05429F20ED}"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33C8-B64F-AD5A-27DD794247AD}"/>
                      </c:ext>
                    </c:extLst>
                  </c:dLbl>
                  <c:dLbl>
                    <c:idx val="1"/>
                    <c:tx>
                      <c:rich>
                        <a:bodyPr/>
                        <a:lstStyle/>
                        <a:p>
                          <a:fld id="{8F1C7AEA-EC12-46C3-A16C-E38A42569F71}"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33C8-B64F-AD5A-27DD794247AD}"/>
                      </c:ext>
                    </c:extLst>
                  </c:dLbl>
                  <c:dLbl>
                    <c:idx val="2"/>
                    <c:tx>
                      <c:rich>
                        <a:bodyPr/>
                        <a:lstStyle/>
                        <a:p>
                          <a:fld id="{5B694FB5-776A-4382-8D02-D44B4354B861}"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33C8-B64F-AD5A-27DD794247A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moti'!$D$102:$F$102</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moti'!$D$105:$F$105</c15:sqref>
                        </c15:formulaRef>
                      </c:ext>
                    </c:extLst>
                    <c:numCache>
                      <c:formatCode>0%</c:formatCode>
                      <c:ptCount val="3"/>
                      <c:pt idx="0">
                        <c:v>0.69166024391687586</c:v>
                      </c:pt>
                      <c:pt idx="1">
                        <c:v>0.1075596714619486</c:v>
                      </c:pt>
                      <c:pt idx="2">
                        <c:v>0.20078008462117539</c:v>
                      </c:pt>
                    </c:numCache>
                  </c:numRef>
                </c:val>
                <c:extLst>
                  <c:ext uri="{02D57815-91ED-43cb-92C2-25804820EDAC}">
                    <c15:datalabelsRange>
                      <c15:f>'Dyrker du normalt idræt og moti'!$R$110:$T$110</c15:f>
                      <c15:dlblRangeCache>
                        <c:ptCount val="3"/>
                        <c:pt idx="0">
                          <c:v>50%*</c:v>
                        </c:pt>
                        <c:pt idx="1">
                          <c:v>16%*</c:v>
                        </c:pt>
                        <c:pt idx="2">
                          <c:v>34% </c:v>
                        </c:pt>
                      </c15:dlblRangeCache>
                    </c15:datalabelsRange>
                  </c:ext>
                  <c:ext xmlns:c16="http://schemas.microsoft.com/office/drawing/2014/chart" uri="{C3380CC4-5D6E-409C-BE32-E72D297353CC}">
                    <c16:uniqueId val="{00000013-33C8-B64F-AD5A-27DD794247AD}"/>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8.0820055217675893E-2"/>
          <c:y val="0.89302261537660477"/>
          <c:w val="0.82792244213505606"/>
          <c:h val="8.934329204440921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Førtidspension</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moti'!$Q$113</c:f>
              <c:strCache>
                <c:ptCount val="1"/>
                <c:pt idx="0">
                  <c:v>2018 (n=339)</c:v>
                </c:pt>
              </c:strCache>
            </c:strRef>
          </c:tx>
          <c:spPr>
            <a:solidFill>
              <a:schemeClr val="accent1">
                <a:tint val="54000"/>
              </a:schemeClr>
            </a:solidFill>
            <a:ln>
              <a:noFill/>
            </a:ln>
            <a:effectLst/>
          </c:spPr>
          <c:invertIfNegative val="0"/>
          <c:dLbls>
            <c:dLbl>
              <c:idx val="0"/>
              <c:tx>
                <c:rich>
                  <a:bodyPr/>
                  <a:lstStyle/>
                  <a:p>
                    <a:fld id="{4EE6E5E3-32F4-4840-99A2-04C72251A971}"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A1F-0244-B598-95A57786DABB}"/>
                </c:ext>
              </c:extLst>
            </c:dLbl>
            <c:dLbl>
              <c:idx val="1"/>
              <c:tx>
                <c:rich>
                  <a:bodyPr/>
                  <a:lstStyle/>
                  <a:p>
                    <a:fld id="{45274C0B-699E-7A41-8EB9-DE1371E30C3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A1F-0244-B598-95A57786DABB}"/>
                </c:ext>
              </c:extLst>
            </c:dLbl>
            <c:dLbl>
              <c:idx val="2"/>
              <c:tx>
                <c:rich>
                  <a:bodyPr/>
                  <a:lstStyle/>
                  <a:p>
                    <a:fld id="{AFBBE1E0-BB71-BB4A-8C16-EF37731A7D9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1F-0244-B598-95A57786DAB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moti'!$D$113:$F$113</c:f>
              <c:numCache>
                <c:formatCode>0%</c:formatCode>
                <c:ptCount val="3"/>
                <c:pt idx="0">
                  <c:v>0.43209466196902341</c:v>
                </c:pt>
                <c:pt idx="1">
                  <c:v>0.1636641627334976</c:v>
                </c:pt>
                <c:pt idx="2">
                  <c:v>0.40424117529748138</c:v>
                </c:pt>
              </c:numCache>
            </c:numRef>
          </c:val>
          <c:extLst>
            <c:ext xmlns:c15="http://schemas.microsoft.com/office/drawing/2012/chart" uri="{02D57815-91ED-43cb-92C2-25804820EDAC}">
              <c15:datalabelsRange>
                <c15:f>'Dyrker du normalt idræt og moti'!$R$113:$T$113</c15:f>
                <c15:dlblRangeCache>
                  <c:ptCount val="3"/>
                  <c:pt idx="0">
                    <c:v>43%</c:v>
                  </c:pt>
                  <c:pt idx="1">
                    <c:v>16%</c:v>
                  </c:pt>
                  <c:pt idx="2">
                    <c:v>40%</c:v>
                  </c:pt>
                </c15:dlblRangeCache>
              </c15:datalabelsRange>
            </c:ext>
            <c:ext xmlns:c16="http://schemas.microsoft.com/office/drawing/2014/chart" uri="{C3380CC4-5D6E-409C-BE32-E72D297353CC}">
              <c16:uniqueId val="{00000003-9A1F-0244-B598-95A57786DABB}"/>
            </c:ext>
          </c:extLst>
        </c:ser>
        <c:ser>
          <c:idx val="1"/>
          <c:order val="1"/>
          <c:tx>
            <c:strRef>
              <c:f>'Dyrker du normalt idræt og moti'!$Q$114</c:f>
              <c:strCache>
                <c:ptCount val="1"/>
                <c:pt idx="0">
                  <c:v>2019 (n=1030)</c:v>
                </c:pt>
              </c:strCache>
            </c:strRef>
          </c:tx>
          <c:spPr>
            <a:solidFill>
              <a:schemeClr val="accent1">
                <a:tint val="77000"/>
              </a:schemeClr>
            </a:solidFill>
            <a:ln>
              <a:noFill/>
            </a:ln>
            <a:effectLst/>
          </c:spPr>
          <c:invertIfNegative val="0"/>
          <c:dLbls>
            <c:dLbl>
              <c:idx val="0"/>
              <c:tx>
                <c:rich>
                  <a:bodyPr/>
                  <a:lstStyle/>
                  <a:p>
                    <a:fld id="{11381C9E-EA7D-3949-8124-511E4F551321}"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A1F-0244-B598-95A57786DABB}"/>
                </c:ext>
              </c:extLst>
            </c:dLbl>
            <c:dLbl>
              <c:idx val="1"/>
              <c:tx>
                <c:rich>
                  <a:bodyPr/>
                  <a:lstStyle/>
                  <a:p>
                    <a:fld id="{740CE96D-7AD1-9C40-9A77-9B4CED82014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A1F-0244-B598-95A57786DABB}"/>
                </c:ext>
              </c:extLst>
            </c:dLbl>
            <c:dLbl>
              <c:idx val="2"/>
              <c:tx>
                <c:rich>
                  <a:bodyPr/>
                  <a:lstStyle/>
                  <a:p>
                    <a:fld id="{40FA3BAF-C38F-A14F-8C21-5E548E159A7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A1F-0244-B598-95A57786DAB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moti'!$D$114:$F$114</c:f>
              <c:numCache>
                <c:formatCode>0%</c:formatCode>
                <c:ptCount val="3"/>
                <c:pt idx="0">
                  <c:v>0.42029662628347708</c:v>
                </c:pt>
                <c:pt idx="1">
                  <c:v>0.1895583202042696</c:v>
                </c:pt>
                <c:pt idx="2">
                  <c:v>0.39014505351224921</c:v>
                </c:pt>
              </c:numCache>
            </c:numRef>
          </c:val>
          <c:extLst>
            <c:ext xmlns:c15="http://schemas.microsoft.com/office/drawing/2012/chart" uri="{02D57815-91ED-43cb-92C2-25804820EDAC}">
              <c15:datalabelsRange>
                <c15:f>'Dyrker du normalt idræt og moti'!$R$114:$T$114</c15:f>
                <c15:dlblRangeCache>
                  <c:ptCount val="3"/>
                  <c:pt idx="0">
                    <c:v>42% </c:v>
                  </c:pt>
                  <c:pt idx="1">
                    <c:v>19% </c:v>
                  </c:pt>
                  <c:pt idx="2">
                    <c:v>39% </c:v>
                  </c:pt>
                </c15:dlblRangeCache>
              </c15:datalabelsRange>
            </c:ext>
            <c:ext xmlns:c16="http://schemas.microsoft.com/office/drawing/2014/chart" uri="{C3380CC4-5D6E-409C-BE32-E72D297353CC}">
              <c16:uniqueId val="{00000007-9A1F-0244-B598-95A57786DABB}"/>
            </c:ext>
          </c:extLst>
        </c:ser>
        <c:ser>
          <c:idx val="3"/>
          <c:order val="3"/>
          <c:tx>
            <c:strRef>
              <c:f>'Dyrker du normalt idræt og moti'!$Q$116</c:f>
              <c:strCache>
                <c:ptCount val="1"/>
                <c:pt idx="0">
                  <c:v>2021 (n=1336)</c:v>
                </c:pt>
              </c:strCache>
            </c:strRef>
          </c:tx>
          <c:spPr>
            <a:solidFill>
              <a:schemeClr val="accent1">
                <a:shade val="58000"/>
              </a:schemeClr>
            </a:solidFill>
            <a:ln>
              <a:noFill/>
            </a:ln>
            <a:effectLst/>
          </c:spPr>
          <c:invertIfNegative val="0"/>
          <c:dLbls>
            <c:dLbl>
              <c:idx val="0"/>
              <c:tx>
                <c:rich>
                  <a:bodyPr/>
                  <a:lstStyle/>
                  <a:p>
                    <a:fld id="{E6A848B8-42CB-7840-A2D9-F0952C7B4F9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A1F-0244-B598-95A57786DABB}"/>
                </c:ext>
              </c:extLst>
            </c:dLbl>
            <c:dLbl>
              <c:idx val="1"/>
              <c:tx>
                <c:rich>
                  <a:bodyPr/>
                  <a:lstStyle/>
                  <a:p>
                    <a:fld id="{3FD655EA-80C8-4D48-B9E4-BC8AED590DD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A1F-0244-B598-95A57786DABB}"/>
                </c:ext>
              </c:extLst>
            </c:dLbl>
            <c:dLbl>
              <c:idx val="2"/>
              <c:tx>
                <c:rich>
                  <a:bodyPr/>
                  <a:lstStyle/>
                  <a:p>
                    <a:fld id="{EE7B1AFD-4486-EA4D-ACBD-50EB1791E5B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A1F-0244-B598-95A57786DAB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moti'!$D$116:$F$116</c:f>
              <c:numCache>
                <c:formatCode>0%</c:formatCode>
                <c:ptCount val="3"/>
                <c:pt idx="0">
                  <c:v>0.42177983012466158</c:v>
                </c:pt>
                <c:pt idx="1">
                  <c:v>0.1955272706795578</c:v>
                </c:pt>
                <c:pt idx="2">
                  <c:v>0.38269289919578048</c:v>
                </c:pt>
              </c:numCache>
            </c:numRef>
          </c:val>
          <c:extLst>
            <c:ext xmlns:c15="http://schemas.microsoft.com/office/drawing/2012/chart" uri="{02D57815-91ED-43cb-92C2-25804820EDAC}">
              <c15:datalabelsRange>
                <c15:f>'Dyrker du normalt idræt og moti'!$R$116:$T$116</c15:f>
                <c15:dlblRangeCache>
                  <c:ptCount val="3"/>
                  <c:pt idx="0">
                    <c:v>42% </c:v>
                  </c:pt>
                  <c:pt idx="1">
                    <c:v>20% </c:v>
                  </c:pt>
                  <c:pt idx="2">
                    <c:v>38% </c:v>
                  </c:pt>
                </c15:dlblRangeCache>
              </c15:datalabelsRange>
            </c:ext>
            <c:ext xmlns:c16="http://schemas.microsoft.com/office/drawing/2014/chart" uri="{C3380CC4-5D6E-409C-BE32-E72D297353CC}">
              <c16:uniqueId val="{0000000B-9A1F-0244-B598-95A57786DABB}"/>
            </c:ext>
          </c:extLst>
        </c:ser>
        <c:ser>
          <c:idx val="4"/>
          <c:order val="4"/>
          <c:tx>
            <c:strRef>
              <c:f>'Dyrker du normalt idræt og moti'!$Q$117</c:f>
              <c:strCache>
                <c:ptCount val="1"/>
                <c:pt idx="0">
                  <c:v>2022 (n=1394)</c:v>
                </c:pt>
              </c:strCache>
            </c:strRef>
          </c:tx>
          <c:spPr>
            <a:solidFill>
              <a:srgbClr val="910000"/>
            </a:solidFill>
            <a:ln>
              <a:noFill/>
            </a:ln>
            <a:effectLst/>
          </c:spPr>
          <c:invertIfNegative val="0"/>
          <c:dLbls>
            <c:dLbl>
              <c:idx val="0"/>
              <c:tx>
                <c:rich>
                  <a:bodyPr/>
                  <a:lstStyle/>
                  <a:p>
                    <a:fld id="{F61EC638-53BA-F747-8E41-C8E2363D8C92}"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A1F-0244-B598-95A57786DABB}"/>
                </c:ext>
              </c:extLst>
            </c:dLbl>
            <c:dLbl>
              <c:idx val="1"/>
              <c:tx>
                <c:rich>
                  <a:bodyPr/>
                  <a:lstStyle/>
                  <a:p>
                    <a:fld id="{173DCB3C-2F2C-AE44-B545-7706DCF95BA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A1F-0244-B598-95A57786DABB}"/>
                </c:ext>
              </c:extLst>
            </c:dLbl>
            <c:dLbl>
              <c:idx val="2"/>
              <c:tx>
                <c:rich>
                  <a:bodyPr/>
                  <a:lstStyle/>
                  <a:p>
                    <a:fld id="{579C03E6-B571-9A48-982A-F67EE6699C2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A1F-0244-B598-95A57786DAB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moti'!$D$117:$F$117</c:f>
              <c:numCache>
                <c:formatCode>0%</c:formatCode>
                <c:ptCount val="3"/>
                <c:pt idx="0">
                  <c:v>0.54</c:v>
                </c:pt>
                <c:pt idx="1">
                  <c:v>0.12</c:v>
                </c:pt>
                <c:pt idx="2">
                  <c:v>0.34</c:v>
                </c:pt>
              </c:numCache>
            </c:numRef>
          </c:val>
          <c:extLst>
            <c:ext xmlns:c15="http://schemas.microsoft.com/office/drawing/2012/chart" uri="{02D57815-91ED-43cb-92C2-25804820EDAC}">
              <c15:datalabelsRange>
                <c15:f>'Dyrker du normalt idræt og moti'!$R$117:$T$117</c15:f>
                <c15:dlblRangeCache>
                  <c:ptCount val="3"/>
                  <c:pt idx="0">
                    <c:v>54%*</c:v>
                  </c:pt>
                  <c:pt idx="1">
                    <c:v>12%*</c:v>
                  </c:pt>
                  <c:pt idx="2">
                    <c:v>34%*</c:v>
                  </c:pt>
                </c15:dlblRangeCache>
              </c15:datalabelsRange>
            </c:ext>
            <c:ext xmlns:c16="http://schemas.microsoft.com/office/drawing/2014/chart" uri="{C3380CC4-5D6E-409C-BE32-E72D297353CC}">
              <c16:uniqueId val="{0000000F-9A1F-0244-B598-95A57786DABB}"/>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moti'!$Q$115</c15:sqref>
                        </c15:formulaRef>
                      </c:ext>
                    </c:extLst>
                    <c:strCache>
                      <c:ptCount val="1"/>
                      <c:pt idx="0">
                        <c:v>2020 (n=1444)</c:v>
                      </c:pt>
                    </c:strCache>
                  </c:strRef>
                </c:tx>
                <c:spPr>
                  <a:solidFill>
                    <a:schemeClr val="accent1"/>
                  </a:solidFill>
                  <a:ln>
                    <a:noFill/>
                  </a:ln>
                  <a:effectLst/>
                </c:spPr>
                <c:invertIfNegative val="0"/>
                <c:dLbls>
                  <c:dLbl>
                    <c:idx val="0"/>
                    <c:tx>
                      <c:rich>
                        <a:bodyPr/>
                        <a:lstStyle/>
                        <a:p>
                          <a:fld id="{D9FC1AE0-5E21-4A48-BF63-FE005093CA44}"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9A1F-0244-B598-95A57786DABB}"/>
                      </c:ext>
                    </c:extLst>
                  </c:dLbl>
                  <c:dLbl>
                    <c:idx val="1"/>
                    <c:tx>
                      <c:rich>
                        <a:bodyPr/>
                        <a:lstStyle/>
                        <a:p>
                          <a:fld id="{6B1D13BA-6A3B-4CA1-BA54-E079D650ACC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9A1F-0244-B598-95A57786DABB}"/>
                      </c:ext>
                    </c:extLst>
                  </c:dLbl>
                  <c:dLbl>
                    <c:idx val="2"/>
                    <c:tx>
                      <c:rich>
                        <a:bodyPr/>
                        <a:lstStyle/>
                        <a:p>
                          <a:fld id="{68EF6639-57E2-4892-A5F4-78B61ACD827B}"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9A1F-0244-B598-95A57786DAB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moti'!$D$102:$F$102</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moti'!$D$115:$F$115</c15:sqref>
                        </c15:formulaRef>
                      </c:ext>
                    </c:extLst>
                    <c:numCache>
                      <c:formatCode>0%</c:formatCode>
                      <c:ptCount val="3"/>
                      <c:pt idx="0">
                        <c:v>0.53751028365633924</c:v>
                      </c:pt>
                      <c:pt idx="1">
                        <c:v>0.1236267629484379</c:v>
                      </c:pt>
                      <c:pt idx="2">
                        <c:v>0.33886295339522282</c:v>
                      </c:pt>
                    </c:numCache>
                  </c:numRef>
                </c:val>
                <c:extLst>
                  <c:ext uri="{02D57815-91ED-43cb-92C2-25804820EDAC}">
                    <c15:datalabelsRange>
                      <c15:f>'Dyrker du normalt idræt og moti'!$R$115:$T$115</c15:f>
                      <c15:dlblRangeCache>
                        <c:ptCount val="3"/>
                        <c:pt idx="0">
                          <c:v>54%*</c:v>
                        </c:pt>
                        <c:pt idx="1">
                          <c:v>12%*</c:v>
                        </c:pt>
                        <c:pt idx="2">
                          <c:v>34%*</c:v>
                        </c:pt>
                      </c15:dlblRangeCache>
                    </c15:datalabelsRange>
                  </c:ext>
                  <c:ext xmlns:c16="http://schemas.microsoft.com/office/drawing/2014/chart" uri="{C3380CC4-5D6E-409C-BE32-E72D297353CC}">
                    <c16:uniqueId val="{00000013-9A1F-0244-B598-95A57786DABB}"/>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8.0793757172894443E-2"/>
          <c:y val="0.89302261537660477"/>
          <c:w val="0.82797503822461904"/>
          <c:h val="8.934329204440921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Folkepensionist/ Efterlønsmodtager</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51778280906663188"/>
          <c:y val="0.15536318638528721"/>
          <c:w val="0.40036607428548032"/>
          <c:h val="0.70597990842168956"/>
        </c:manualLayout>
      </c:layout>
      <c:barChart>
        <c:barDir val="bar"/>
        <c:grouping val="clustered"/>
        <c:varyColors val="0"/>
        <c:ser>
          <c:idx val="0"/>
          <c:order val="0"/>
          <c:tx>
            <c:strRef>
              <c:f>'Dyrker du normalt idræt og moti'!$Q$118</c:f>
              <c:strCache>
                <c:ptCount val="1"/>
                <c:pt idx="0">
                  <c:v>2018 (n=2268)</c:v>
                </c:pt>
              </c:strCache>
            </c:strRef>
          </c:tx>
          <c:spPr>
            <a:solidFill>
              <a:schemeClr val="accent1">
                <a:tint val="54000"/>
              </a:schemeClr>
            </a:solidFill>
            <a:ln>
              <a:noFill/>
            </a:ln>
            <a:effectLst/>
          </c:spPr>
          <c:invertIfNegative val="0"/>
          <c:dLbls>
            <c:dLbl>
              <c:idx val="0"/>
              <c:tx>
                <c:rich>
                  <a:bodyPr/>
                  <a:lstStyle/>
                  <a:p>
                    <a:fld id="{1C3693D9-BA83-EB48-97FF-A0A49815D6DC}"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BB0-9A4C-AF41-45F93CD7BB69}"/>
                </c:ext>
              </c:extLst>
            </c:dLbl>
            <c:dLbl>
              <c:idx val="1"/>
              <c:tx>
                <c:rich>
                  <a:bodyPr/>
                  <a:lstStyle/>
                  <a:p>
                    <a:fld id="{14FBE39E-C363-A94A-9CF3-0D29BF0EDEF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BB0-9A4C-AF41-45F93CD7BB69}"/>
                </c:ext>
              </c:extLst>
            </c:dLbl>
            <c:dLbl>
              <c:idx val="2"/>
              <c:tx>
                <c:rich>
                  <a:bodyPr/>
                  <a:lstStyle/>
                  <a:p>
                    <a:fld id="{7931AF08-6364-5240-83FC-CD448A65E43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BB0-9A4C-AF41-45F93CD7BB6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moti'!$D$118:$F$118</c:f>
              <c:numCache>
                <c:formatCode>0%</c:formatCode>
                <c:ptCount val="3"/>
                <c:pt idx="0">
                  <c:v>0.70512152251651727</c:v>
                </c:pt>
                <c:pt idx="1">
                  <c:v>8.7435602157706294E-2</c:v>
                </c:pt>
                <c:pt idx="2">
                  <c:v>0.20744287532577679</c:v>
                </c:pt>
              </c:numCache>
            </c:numRef>
          </c:val>
          <c:extLst>
            <c:ext xmlns:c15="http://schemas.microsoft.com/office/drawing/2012/chart" uri="{02D57815-91ED-43cb-92C2-25804820EDAC}">
              <c15:datalabelsRange>
                <c15:f>'Dyrker du normalt idræt og moti'!$R$118:$T$118</c15:f>
                <c15:dlblRangeCache>
                  <c:ptCount val="3"/>
                  <c:pt idx="0">
                    <c:v>71%</c:v>
                  </c:pt>
                  <c:pt idx="1">
                    <c:v>9%</c:v>
                  </c:pt>
                  <c:pt idx="2">
                    <c:v>21%</c:v>
                  </c:pt>
                </c15:dlblRangeCache>
              </c15:datalabelsRange>
            </c:ext>
            <c:ext xmlns:c16="http://schemas.microsoft.com/office/drawing/2014/chart" uri="{C3380CC4-5D6E-409C-BE32-E72D297353CC}">
              <c16:uniqueId val="{00000003-3BB0-9A4C-AF41-45F93CD7BB69}"/>
            </c:ext>
          </c:extLst>
        </c:ser>
        <c:ser>
          <c:idx val="1"/>
          <c:order val="1"/>
          <c:tx>
            <c:strRef>
              <c:f>'Dyrker du normalt idræt og moti'!$Q$119</c:f>
              <c:strCache>
                <c:ptCount val="1"/>
                <c:pt idx="0">
                  <c:v>2019 (n=5891)</c:v>
                </c:pt>
              </c:strCache>
            </c:strRef>
          </c:tx>
          <c:spPr>
            <a:solidFill>
              <a:schemeClr val="accent1">
                <a:tint val="77000"/>
              </a:schemeClr>
            </a:solidFill>
            <a:ln>
              <a:noFill/>
            </a:ln>
            <a:effectLst/>
          </c:spPr>
          <c:invertIfNegative val="0"/>
          <c:dLbls>
            <c:dLbl>
              <c:idx val="0"/>
              <c:tx>
                <c:rich>
                  <a:bodyPr/>
                  <a:lstStyle/>
                  <a:p>
                    <a:fld id="{D7758CB9-2F68-D941-91B7-D67178B4650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BB0-9A4C-AF41-45F93CD7BB69}"/>
                </c:ext>
              </c:extLst>
            </c:dLbl>
            <c:dLbl>
              <c:idx val="1"/>
              <c:tx>
                <c:rich>
                  <a:bodyPr/>
                  <a:lstStyle/>
                  <a:p>
                    <a:fld id="{AE569EBC-2FD6-C04F-9DE7-F369D2126FF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BB0-9A4C-AF41-45F93CD7BB69}"/>
                </c:ext>
              </c:extLst>
            </c:dLbl>
            <c:dLbl>
              <c:idx val="2"/>
              <c:tx>
                <c:rich>
                  <a:bodyPr/>
                  <a:lstStyle/>
                  <a:p>
                    <a:fld id="{0C361AE8-11FC-484D-A672-AB33C89F567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BB0-9A4C-AF41-45F93CD7BB6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moti'!$D$119:$F$119</c:f>
              <c:numCache>
                <c:formatCode>0%</c:formatCode>
                <c:ptCount val="3"/>
                <c:pt idx="0">
                  <c:v>0.69295461358734034</c:v>
                </c:pt>
                <c:pt idx="1">
                  <c:v>9.1445623493931399E-2</c:v>
                </c:pt>
                <c:pt idx="2">
                  <c:v>0.21559976291876609</c:v>
                </c:pt>
              </c:numCache>
            </c:numRef>
          </c:val>
          <c:extLst>
            <c:ext xmlns:c15="http://schemas.microsoft.com/office/drawing/2012/chart" uri="{02D57815-91ED-43cb-92C2-25804820EDAC}">
              <c15:datalabelsRange>
                <c15:f>'Dyrker du normalt idræt og moti'!$R$119:$T$119</c15:f>
                <c15:dlblRangeCache>
                  <c:ptCount val="3"/>
                  <c:pt idx="0">
                    <c:v>69% </c:v>
                  </c:pt>
                  <c:pt idx="1">
                    <c:v>9% </c:v>
                  </c:pt>
                  <c:pt idx="2">
                    <c:v>22% </c:v>
                  </c:pt>
                </c15:dlblRangeCache>
              </c15:datalabelsRange>
            </c:ext>
            <c:ext xmlns:c16="http://schemas.microsoft.com/office/drawing/2014/chart" uri="{C3380CC4-5D6E-409C-BE32-E72D297353CC}">
              <c16:uniqueId val="{00000007-3BB0-9A4C-AF41-45F93CD7BB69}"/>
            </c:ext>
          </c:extLst>
        </c:ser>
        <c:ser>
          <c:idx val="3"/>
          <c:order val="3"/>
          <c:tx>
            <c:strRef>
              <c:f>'Dyrker du normalt idræt og moti'!$Q$121</c:f>
              <c:strCache>
                <c:ptCount val="1"/>
                <c:pt idx="0">
                  <c:v>2021 (n=7574)</c:v>
                </c:pt>
              </c:strCache>
            </c:strRef>
          </c:tx>
          <c:spPr>
            <a:solidFill>
              <a:schemeClr val="accent1">
                <a:shade val="58000"/>
              </a:schemeClr>
            </a:solidFill>
            <a:ln>
              <a:noFill/>
            </a:ln>
            <a:effectLst/>
          </c:spPr>
          <c:invertIfNegative val="0"/>
          <c:dLbls>
            <c:dLbl>
              <c:idx val="0"/>
              <c:tx>
                <c:rich>
                  <a:bodyPr/>
                  <a:lstStyle/>
                  <a:p>
                    <a:fld id="{9B041822-6A65-3145-9C11-3AD3955D44AF}"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BB0-9A4C-AF41-45F93CD7BB69}"/>
                </c:ext>
              </c:extLst>
            </c:dLbl>
            <c:dLbl>
              <c:idx val="1"/>
              <c:tx>
                <c:rich>
                  <a:bodyPr/>
                  <a:lstStyle/>
                  <a:p>
                    <a:fld id="{3890FC33-665A-F644-9CDC-04C40634E1C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BB0-9A4C-AF41-45F93CD7BB69}"/>
                </c:ext>
              </c:extLst>
            </c:dLbl>
            <c:dLbl>
              <c:idx val="2"/>
              <c:tx>
                <c:rich>
                  <a:bodyPr/>
                  <a:lstStyle/>
                  <a:p>
                    <a:fld id="{19484F04-D7C5-3741-9D89-2CD4419B3C1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BB0-9A4C-AF41-45F93CD7BB6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moti'!$D$121:$F$121</c:f>
              <c:numCache>
                <c:formatCode>0%</c:formatCode>
                <c:ptCount val="3"/>
                <c:pt idx="0">
                  <c:v>0.65755741371863941</c:v>
                </c:pt>
                <c:pt idx="1">
                  <c:v>0.16752351323514969</c:v>
                </c:pt>
                <c:pt idx="2">
                  <c:v>0.1749190730462109</c:v>
                </c:pt>
              </c:numCache>
            </c:numRef>
          </c:val>
          <c:extLst>
            <c:ext xmlns:c15="http://schemas.microsoft.com/office/drawing/2012/chart" uri="{02D57815-91ED-43cb-92C2-25804820EDAC}">
              <c15:datalabelsRange>
                <c15:f>'Dyrker du normalt idræt og moti'!$R$121:$T$121</c15:f>
                <c15:dlblRangeCache>
                  <c:ptCount val="3"/>
                  <c:pt idx="0">
                    <c:v>66%*</c:v>
                  </c:pt>
                  <c:pt idx="1">
                    <c:v>17%*</c:v>
                  </c:pt>
                  <c:pt idx="2">
                    <c:v>17%*</c:v>
                  </c:pt>
                </c15:dlblRangeCache>
              </c15:datalabelsRange>
            </c:ext>
            <c:ext xmlns:c16="http://schemas.microsoft.com/office/drawing/2014/chart" uri="{C3380CC4-5D6E-409C-BE32-E72D297353CC}">
              <c16:uniqueId val="{0000000B-3BB0-9A4C-AF41-45F93CD7BB69}"/>
            </c:ext>
          </c:extLst>
        </c:ser>
        <c:ser>
          <c:idx val="4"/>
          <c:order val="4"/>
          <c:tx>
            <c:strRef>
              <c:f>'Dyrker du normalt idræt og moti'!$Q$122</c:f>
              <c:strCache>
                <c:ptCount val="1"/>
                <c:pt idx="0">
                  <c:v>2022 (n=6629)</c:v>
                </c:pt>
              </c:strCache>
            </c:strRef>
          </c:tx>
          <c:spPr>
            <a:solidFill>
              <a:srgbClr val="910000"/>
            </a:solidFill>
            <a:ln>
              <a:noFill/>
            </a:ln>
            <a:effectLst/>
          </c:spPr>
          <c:invertIfNegative val="0"/>
          <c:dLbls>
            <c:dLbl>
              <c:idx val="0"/>
              <c:tx>
                <c:rich>
                  <a:bodyPr/>
                  <a:lstStyle/>
                  <a:p>
                    <a:fld id="{90D962D5-79D8-174F-B592-13CCE863D0D6}"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BB0-9A4C-AF41-45F93CD7BB69}"/>
                </c:ext>
              </c:extLst>
            </c:dLbl>
            <c:dLbl>
              <c:idx val="1"/>
              <c:tx>
                <c:rich>
                  <a:bodyPr/>
                  <a:lstStyle/>
                  <a:p>
                    <a:fld id="{60200071-545D-FE44-83AC-0F20C4AB302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BB0-9A4C-AF41-45F93CD7BB69}"/>
                </c:ext>
              </c:extLst>
            </c:dLbl>
            <c:dLbl>
              <c:idx val="2"/>
              <c:tx>
                <c:rich>
                  <a:bodyPr/>
                  <a:lstStyle/>
                  <a:p>
                    <a:fld id="{A216B14B-9A85-EA44-9721-CA60DFB3F5D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BB0-9A4C-AF41-45F93CD7BB6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moti'!$D$122:$F$122</c:f>
              <c:numCache>
                <c:formatCode>0%</c:formatCode>
                <c:ptCount val="3"/>
                <c:pt idx="0">
                  <c:v>0.8</c:v>
                </c:pt>
                <c:pt idx="1">
                  <c:v>0.06</c:v>
                </c:pt>
                <c:pt idx="2">
                  <c:v>0.14000000000000001</c:v>
                </c:pt>
              </c:numCache>
            </c:numRef>
          </c:val>
          <c:extLst>
            <c:ext xmlns:c15="http://schemas.microsoft.com/office/drawing/2012/chart" uri="{02D57815-91ED-43cb-92C2-25804820EDAC}">
              <c15:datalabelsRange>
                <c15:f>'Dyrker du normalt idræt og moti'!$R$122:$T$122</c15:f>
                <c15:dlblRangeCache>
                  <c:ptCount val="3"/>
                  <c:pt idx="0">
                    <c:v>80%*</c:v>
                  </c:pt>
                  <c:pt idx="1">
                    <c:v>6%*</c:v>
                  </c:pt>
                  <c:pt idx="2">
                    <c:v>14%*</c:v>
                  </c:pt>
                </c15:dlblRangeCache>
              </c15:datalabelsRange>
            </c:ext>
            <c:ext xmlns:c16="http://schemas.microsoft.com/office/drawing/2014/chart" uri="{C3380CC4-5D6E-409C-BE32-E72D297353CC}">
              <c16:uniqueId val="{0000000F-3BB0-9A4C-AF41-45F93CD7BB69}"/>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moti'!$Q$120</c15:sqref>
                        </c15:formulaRef>
                      </c:ext>
                    </c:extLst>
                    <c:strCache>
                      <c:ptCount val="1"/>
                      <c:pt idx="0">
                        <c:v>2020 (n=9597)</c:v>
                      </c:pt>
                    </c:strCache>
                  </c:strRef>
                </c:tx>
                <c:spPr>
                  <a:solidFill>
                    <a:schemeClr val="accent1"/>
                  </a:solidFill>
                  <a:ln>
                    <a:noFill/>
                  </a:ln>
                  <a:effectLst/>
                </c:spPr>
                <c:invertIfNegative val="0"/>
                <c:dLbls>
                  <c:dLbl>
                    <c:idx val="0"/>
                    <c:tx>
                      <c:rich>
                        <a:bodyPr/>
                        <a:lstStyle/>
                        <a:p>
                          <a:fld id="{5EB2C6E4-4E7B-48ED-A0AB-8947C9AFA621}"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3BB0-9A4C-AF41-45F93CD7BB69}"/>
                      </c:ext>
                    </c:extLst>
                  </c:dLbl>
                  <c:dLbl>
                    <c:idx val="1"/>
                    <c:tx>
                      <c:rich>
                        <a:bodyPr/>
                        <a:lstStyle/>
                        <a:p>
                          <a:fld id="{AF175070-3D1D-4A88-B7D7-C7F08659375B}"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3BB0-9A4C-AF41-45F93CD7BB69}"/>
                      </c:ext>
                    </c:extLst>
                  </c:dLbl>
                  <c:dLbl>
                    <c:idx val="2"/>
                    <c:tx>
                      <c:rich>
                        <a:bodyPr/>
                        <a:lstStyle/>
                        <a:p>
                          <a:fld id="{14294482-F837-42E8-AC79-109CAB08EDF5}"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3BB0-9A4C-AF41-45F93CD7BB6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moti'!$D$102:$F$102</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moti'!$D$120:$F$120</c15:sqref>
                        </c15:formulaRef>
                      </c:ext>
                    </c:extLst>
                    <c:numCache>
                      <c:formatCode>0%</c:formatCode>
                      <c:ptCount val="3"/>
                      <c:pt idx="0">
                        <c:v>0.75527412631601454</c:v>
                      </c:pt>
                      <c:pt idx="1">
                        <c:v>7.7398112279135498E-2</c:v>
                      </c:pt>
                      <c:pt idx="2">
                        <c:v>0.16732776140485001</c:v>
                      </c:pt>
                    </c:numCache>
                  </c:numRef>
                </c:val>
                <c:extLst>
                  <c:ext uri="{02D57815-91ED-43cb-92C2-25804820EDAC}">
                    <c15:datalabelsRange>
                      <c15:f>'Dyrker du normalt idræt og moti'!$R$120:$T$120</c15:f>
                      <c15:dlblRangeCache>
                        <c:ptCount val="3"/>
                        <c:pt idx="0">
                          <c:v>76%*</c:v>
                        </c:pt>
                        <c:pt idx="1">
                          <c:v>8%*</c:v>
                        </c:pt>
                        <c:pt idx="2">
                          <c:v>17%*</c:v>
                        </c:pt>
                      </c15:dlblRangeCache>
                    </c15:datalabelsRange>
                  </c:ext>
                  <c:ext xmlns:c16="http://schemas.microsoft.com/office/drawing/2014/chart" uri="{C3380CC4-5D6E-409C-BE32-E72D297353CC}">
                    <c16:uniqueId val="{00000013-3BB0-9A4C-AF41-45F93CD7BB69}"/>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2285666842070946"/>
          <c:y val="0.89352149906678024"/>
          <c:w val="0.74947189159105843"/>
          <c:h val="8.892664406423611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Andre uden for arbejdsmarkedet</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moti'!$Q$123</c:f>
              <c:strCache>
                <c:ptCount val="1"/>
                <c:pt idx="0">
                  <c:v>2018 (n=234)</c:v>
                </c:pt>
              </c:strCache>
            </c:strRef>
          </c:tx>
          <c:spPr>
            <a:solidFill>
              <a:schemeClr val="accent1">
                <a:tint val="54000"/>
              </a:schemeClr>
            </a:solidFill>
            <a:ln>
              <a:noFill/>
            </a:ln>
            <a:effectLst/>
          </c:spPr>
          <c:invertIfNegative val="0"/>
          <c:dLbls>
            <c:dLbl>
              <c:idx val="0"/>
              <c:tx>
                <c:rich>
                  <a:bodyPr/>
                  <a:lstStyle/>
                  <a:p>
                    <a:fld id="{CC4D76FA-BDB5-B042-9B1F-89DA2E63B9C1}"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D34-054A-8FF3-C19028CD0CA8}"/>
                </c:ext>
              </c:extLst>
            </c:dLbl>
            <c:dLbl>
              <c:idx val="1"/>
              <c:tx>
                <c:rich>
                  <a:bodyPr/>
                  <a:lstStyle/>
                  <a:p>
                    <a:fld id="{F02BF95B-AFAF-4A41-B4D6-5B404312BE4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D34-054A-8FF3-C19028CD0CA8}"/>
                </c:ext>
              </c:extLst>
            </c:dLbl>
            <c:dLbl>
              <c:idx val="2"/>
              <c:tx>
                <c:rich>
                  <a:bodyPr/>
                  <a:lstStyle/>
                  <a:p>
                    <a:fld id="{4B77682A-81B6-A94F-93FB-1A3A6ED535B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D34-054A-8FF3-C19028CD0CA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moti'!$D$123:$F$123</c:f>
              <c:numCache>
                <c:formatCode>0%</c:formatCode>
                <c:ptCount val="3"/>
                <c:pt idx="0">
                  <c:v>0.40965292410448079</c:v>
                </c:pt>
                <c:pt idx="1">
                  <c:v>0.3694589114618535</c:v>
                </c:pt>
                <c:pt idx="2">
                  <c:v>0.22088816443366591</c:v>
                </c:pt>
              </c:numCache>
            </c:numRef>
          </c:val>
          <c:extLst>
            <c:ext xmlns:c15="http://schemas.microsoft.com/office/drawing/2012/chart" uri="{02D57815-91ED-43cb-92C2-25804820EDAC}">
              <c15:datalabelsRange>
                <c15:f>'Dyrker du normalt idræt og moti'!$R$123:$T$123</c15:f>
                <c15:dlblRangeCache>
                  <c:ptCount val="3"/>
                  <c:pt idx="0">
                    <c:v>41%</c:v>
                  </c:pt>
                  <c:pt idx="1">
                    <c:v>37%</c:v>
                  </c:pt>
                  <c:pt idx="2">
                    <c:v>22%</c:v>
                  </c:pt>
                </c15:dlblRangeCache>
              </c15:datalabelsRange>
            </c:ext>
            <c:ext xmlns:c16="http://schemas.microsoft.com/office/drawing/2014/chart" uri="{C3380CC4-5D6E-409C-BE32-E72D297353CC}">
              <c16:uniqueId val="{00000003-DD34-054A-8FF3-C19028CD0CA8}"/>
            </c:ext>
          </c:extLst>
        </c:ser>
        <c:ser>
          <c:idx val="1"/>
          <c:order val="1"/>
          <c:tx>
            <c:strRef>
              <c:f>'Dyrker du normalt idræt og moti'!$Q$124</c:f>
              <c:strCache>
                <c:ptCount val="1"/>
                <c:pt idx="0">
                  <c:v>2019 (n=623)</c:v>
                </c:pt>
              </c:strCache>
            </c:strRef>
          </c:tx>
          <c:spPr>
            <a:solidFill>
              <a:schemeClr val="accent1">
                <a:tint val="77000"/>
              </a:schemeClr>
            </a:solidFill>
            <a:ln>
              <a:noFill/>
            </a:ln>
            <a:effectLst/>
          </c:spPr>
          <c:invertIfNegative val="0"/>
          <c:dLbls>
            <c:dLbl>
              <c:idx val="0"/>
              <c:tx>
                <c:rich>
                  <a:bodyPr/>
                  <a:lstStyle/>
                  <a:p>
                    <a:fld id="{AB6AE3DF-EF52-FF44-9C0E-827F233B3697}"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D34-054A-8FF3-C19028CD0CA8}"/>
                </c:ext>
              </c:extLst>
            </c:dLbl>
            <c:dLbl>
              <c:idx val="1"/>
              <c:tx>
                <c:rich>
                  <a:bodyPr/>
                  <a:lstStyle/>
                  <a:p>
                    <a:fld id="{9CBB79A6-515E-8349-A390-87EE9A3FACC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D34-054A-8FF3-C19028CD0CA8}"/>
                </c:ext>
              </c:extLst>
            </c:dLbl>
            <c:dLbl>
              <c:idx val="2"/>
              <c:tx>
                <c:rich>
                  <a:bodyPr/>
                  <a:lstStyle/>
                  <a:p>
                    <a:fld id="{1B2333B5-14E8-6542-A42F-702FA737B37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D34-054A-8FF3-C19028CD0CA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moti'!$D$124:$F$124</c:f>
              <c:numCache>
                <c:formatCode>0%</c:formatCode>
                <c:ptCount val="3"/>
                <c:pt idx="0">
                  <c:v>0.45523843554126309</c:v>
                </c:pt>
                <c:pt idx="1">
                  <c:v>0.31764110351809638</c:v>
                </c:pt>
                <c:pt idx="2">
                  <c:v>0.2271204609406404</c:v>
                </c:pt>
              </c:numCache>
            </c:numRef>
          </c:val>
          <c:extLst>
            <c:ext xmlns:c15="http://schemas.microsoft.com/office/drawing/2012/chart" uri="{02D57815-91ED-43cb-92C2-25804820EDAC}">
              <c15:datalabelsRange>
                <c15:f>'Dyrker du normalt idræt og moti'!$R$124:$T$124</c15:f>
                <c15:dlblRangeCache>
                  <c:ptCount val="3"/>
                  <c:pt idx="0">
                    <c:v>46% </c:v>
                  </c:pt>
                  <c:pt idx="1">
                    <c:v>32% </c:v>
                  </c:pt>
                  <c:pt idx="2">
                    <c:v>23% </c:v>
                  </c:pt>
                </c15:dlblRangeCache>
              </c15:datalabelsRange>
            </c:ext>
            <c:ext xmlns:c16="http://schemas.microsoft.com/office/drawing/2014/chart" uri="{C3380CC4-5D6E-409C-BE32-E72D297353CC}">
              <c16:uniqueId val="{00000007-DD34-054A-8FF3-C19028CD0CA8}"/>
            </c:ext>
          </c:extLst>
        </c:ser>
        <c:ser>
          <c:idx val="3"/>
          <c:order val="3"/>
          <c:tx>
            <c:strRef>
              <c:f>'Dyrker du normalt idræt og moti'!$Q$126</c:f>
              <c:strCache>
                <c:ptCount val="1"/>
                <c:pt idx="0">
                  <c:v>2021 (n=400)</c:v>
                </c:pt>
              </c:strCache>
            </c:strRef>
          </c:tx>
          <c:spPr>
            <a:solidFill>
              <a:schemeClr val="accent1">
                <a:shade val="58000"/>
              </a:schemeClr>
            </a:solidFill>
            <a:ln>
              <a:noFill/>
            </a:ln>
            <a:effectLst/>
          </c:spPr>
          <c:invertIfNegative val="0"/>
          <c:dLbls>
            <c:dLbl>
              <c:idx val="0"/>
              <c:tx>
                <c:rich>
                  <a:bodyPr/>
                  <a:lstStyle/>
                  <a:p>
                    <a:fld id="{8C1DA596-402B-D64E-8175-CE5FDCD7B523}"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D34-054A-8FF3-C19028CD0CA8}"/>
                </c:ext>
              </c:extLst>
            </c:dLbl>
            <c:dLbl>
              <c:idx val="1"/>
              <c:tx>
                <c:rich>
                  <a:bodyPr/>
                  <a:lstStyle/>
                  <a:p>
                    <a:fld id="{CDE6E4DF-070A-CB49-BF19-C3311A28103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D34-054A-8FF3-C19028CD0CA8}"/>
                </c:ext>
              </c:extLst>
            </c:dLbl>
            <c:dLbl>
              <c:idx val="2"/>
              <c:tx>
                <c:rich>
                  <a:bodyPr/>
                  <a:lstStyle/>
                  <a:p>
                    <a:fld id="{3F07C06E-772F-E44C-91BD-BEE76693E6B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D34-054A-8FF3-C19028CD0CA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moti'!$D$126:$F$126</c:f>
              <c:numCache>
                <c:formatCode>0%</c:formatCode>
                <c:ptCount val="3"/>
                <c:pt idx="0">
                  <c:v>0.42991399366727129</c:v>
                </c:pt>
                <c:pt idx="1">
                  <c:v>0.30188011665808639</c:v>
                </c:pt>
                <c:pt idx="2">
                  <c:v>0.26820588967464237</c:v>
                </c:pt>
              </c:numCache>
            </c:numRef>
          </c:val>
          <c:extLst>
            <c:ext xmlns:c15="http://schemas.microsoft.com/office/drawing/2012/chart" uri="{02D57815-91ED-43cb-92C2-25804820EDAC}">
              <c15:datalabelsRange>
                <c15:f>'Dyrker du normalt idræt og moti'!$R$126:$T$126</c15:f>
                <c15:dlblRangeCache>
                  <c:ptCount val="3"/>
                  <c:pt idx="0">
                    <c:v>43% </c:v>
                  </c:pt>
                  <c:pt idx="1">
                    <c:v>30% </c:v>
                  </c:pt>
                  <c:pt idx="2">
                    <c:v>27% </c:v>
                  </c:pt>
                </c15:dlblRangeCache>
              </c15:datalabelsRange>
            </c:ext>
            <c:ext xmlns:c16="http://schemas.microsoft.com/office/drawing/2014/chart" uri="{C3380CC4-5D6E-409C-BE32-E72D297353CC}">
              <c16:uniqueId val="{0000000B-DD34-054A-8FF3-C19028CD0CA8}"/>
            </c:ext>
          </c:extLst>
        </c:ser>
        <c:ser>
          <c:idx val="4"/>
          <c:order val="4"/>
          <c:tx>
            <c:strRef>
              <c:f>'Dyrker du normalt idræt og moti'!$Q$127</c:f>
              <c:strCache>
                <c:ptCount val="1"/>
                <c:pt idx="0">
                  <c:v>2022 (n=449)</c:v>
                </c:pt>
              </c:strCache>
            </c:strRef>
          </c:tx>
          <c:spPr>
            <a:solidFill>
              <a:srgbClr val="910000"/>
            </a:solidFill>
            <a:ln>
              <a:noFill/>
            </a:ln>
            <a:effectLst/>
          </c:spPr>
          <c:invertIfNegative val="0"/>
          <c:dLbls>
            <c:dLbl>
              <c:idx val="0"/>
              <c:tx>
                <c:rich>
                  <a:bodyPr/>
                  <a:lstStyle/>
                  <a:p>
                    <a:fld id="{3FF2AF48-3150-494C-B6CB-B9CE0B5BD49F}"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D34-054A-8FF3-C19028CD0CA8}"/>
                </c:ext>
              </c:extLst>
            </c:dLbl>
            <c:dLbl>
              <c:idx val="1"/>
              <c:tx>
                <c:rich>
                  <a:bodyPr/>
                  <a:lstStyle/>
                  <a:p>
                    <a:fld id="{2C81152D-7903-6043-BC17-F533910930B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D34-054A-8FF3-C19028CD0CA8}"/>
                </c:ext>
              </c:extLst>
            </c:dLbl>
            <c:dLbl>
              <c:idx val="2"/>
              <c:tx>
                <c:rich>
                  <a:bodyPr/>
                  <a:lstStyle/>
                  <a:p>
                    <a:fld id="{49766DAC-1179-2C49-914D-61F7E0F6DC6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D34-054A-8FF3-C19028CD0C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moti'!$D$127:$F$127</c:f>
              <c:numCache>
                <c:formatCode>0%</c:formatCode>
                <c:ptCount val="3"/>
                <c:pt idx="0">
                  <c:v>0.64</c:v>
                </c:pt>
                <c:pt idx="1">
                  <c:v>0.21</c:v>
                </c:pt>
                <c:pt idx="2">
                  <c:v>0.15</c:v>
                </c:pt>
              </c:numCache>
            </c:numRef>
          </c:val>
          <c:extLst>
            <c:ext xmlns:c15="http://schemas.microsoft.com/office/drawing/2012/chart" uri="{02D57815-91ED-43cb-92C2-25804820EDAC}">
              <c15:datalabelsRange>
                <c15:f>'Dyrker du normalt idræt og moti'!$R$127:$T$127</c15:f>
                <c15:dlblRangeCache>
                  <c:ptCount val="3"/>
                  <c:pt idx="0">
                    <c:v>64%*</c:v>
                  </c:pt>
                  <c:pt idx="1">
                    <c:v>21%*</c:v>
                  </c:pt>
                  <c:pt idx="2">
                    <c:v>15%*</c:v>
                  </c:pt>
                </c15:dlblRangeCache>
              </c15:datalabelsRange>
            </c:ext>
            <c:ext xmlns:c16="http://schemas.microsoft.com/office/drawing/2014/chart" uri="{C3380CC4-5D6E-409C-BE32-E72D297353CC}">
              <c16:uniqueId val="{0000000F-DD34-054A-8FF3-C19028CD0CA8}"/>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moti'!$Q$125</c15:sqref>
                        </c15:formulaRef>
                      </c:ext>
                    </c:extLst>
                    <c:strCache>
                      <c:ptCount val="1"/>
                      <c:pt idx="0">
                        <c:v>2020 (n=559)</c:v>
                      </c:pt>
                    </c:strCache>
                  </c:strRef>
                </c:tx>
                <c:spPr>
                  <a:solidFill>
                    <a:schemeClr val="accent1"/>
                  </a:solidFill>
                  <a:ln>
                    <a:noFill/>
                  </a:ln>
                  <a:effectLst/>
                </c:spPr>
                <c:invertIfNegative val="0"/>
                <c:dLbls>
                  <c:dLbl>
                    <c:idx val="0"/>
                    <c:tx>
                      <c:rich>
                        <a:bodyPr/>
                        <a:lstStyle/>
                        <a:p>
                          <a:fld id="{8A1C5E4B-5AFD-48BC-B907-2B5D81653EC4}"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DD34-054A-8FF3-C19028CD0CA8}"/>
                      </c:ext>
                    </c:extLst>
                  </c:dLbl>
                  <c:dLbl>
                    <c:idx val="1"/>
                    <c:tx>
                      <c:rich>
                        <a:bodyPr/>
                        <a:lstStyle/>
                        <a:p>
                          <a:fld id="{B4142814-29E7-48EA-B486-ECC51739E0A8}"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DD34-054A-8FF3-C19028CD0CA8}"/>
                      </c:ext>
                    </c:extLst>
                  </c:dLbl>
                  <c:dLbl>
                    <c:idx val="2"/>
                    <c:tx>
                      <c:rich>
                        <a:bodyPr/>
                        <a:lstStyle/>
                        <a:p>
                          <a:fld id="{39B18E80-D4DB-4A0D-BD46-E9A8F44CF262}"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DD34-054A-8FF3-C19028CD0CA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moti'!$D$102:$F$102</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moti'!$D$125:$F$125</c15:sqref>
                        </c15:formulaRef>
                      </c:ext>
                    </c:extLst>
                    <c:numCache>
                      <c:formatCode>0%</c:formatCode>
                      <c:ptCount val="3"/>
                      <c:pt idx="0">
                        <c:v>0.59845008959144463</c:v>
                      </c:pt>
                      <c:pt idx="1">
                        <c:v>0.1584605178759661</c:v>
                      </c:pt>
                      <c:pt idx="2">
                        <c:v>0.24308939253258929</c:v>
                      </c:pt>
                    </c:numCache>
                  </c:numRef>
                </c:val>
                <c:extLst>
                  <c:ext uri="{02D57815-91ED-43cb-92C2-25804820EDAC}">
                    <c15:datalabelsRange>
                      <c15:f>'Dyrker du normalt idræt og moti'!$R$125:$T$125</c15:f>
                      <c15:dlblRangeCache>
                        <c:ptCount val="3"/>
                        <c:pt idx="0">
                          <c:v>60%*</c:v>
                        </c:pt>
                        <c:pt idx="1">
                          <c:v>16%*</c:v>
                        </c:pt>
                        <c:pt idx="2">
                          <c:v>24% </c:v>
                        </c:pt>
                      </c15:dlblRangeCache>
                    </c15:datalabelsRange>
                  </c:ext>
                  <c:ext xmlns:c16="http://schemas.microsoft.com/office/drawing/2014/chart" uri="{C3380CC4-5D6E-409C-BE32-E72D297353CC}">
                    <c16:uniqueId val="{00000013-DD34-054A-8FF3-C19028CD0CA8}"/>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613991043766653"/>
          <c:y val="0.89352149906678024"/>
          <c:w val="0.71571996378685199"/>
          <c:h val="8.892664406423611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Under </a:t>
            </a:r>
          </a:p>
          <a:p>
            <a:pPr algn="ctr" rtl="0">
              <a:defRPr sz="1440" b="1" i="0" u="none" strike="noStrike" kern="1200" spc="0" baseline="0">
                <a:solidFill>
                  <a:schemeClr val="tx1">
                    <a:lumMod val="65000"/>
                    <a:lumOff val="35000"/>
                  </a:schemeClr>
                </a:solidFill>
                <a:latin typeface="Arial" panose="020B0604020202020204" pitchFamily="34" charset="0"/>
                <a:ea typeface="+mn-ea"/>
                <a:cs typeface="+mn-cs"/>
              </a:defRPr>
            </a:pPr>
            <a:r>
              <a:rPr lang="da-DK"/>
              <a:t>uddannelse</a:t>
            </a:r>
          </a:p>
        </c:rich>
      </c:tx>
      <c:layout>
        <c:manualLayout>
          <c:xMode val="edge"/>
          <c:yMode val="edge"/>
          <c:x val="0"/>
          <c:y val="2.5000008202102429E-2"/>
        </c:manualLayout>
      </c:layout>
      <c:overlay val="0"/>
      <c:spPr>
        <a:noFill/>
        <a:ln>
          <a:noFill/>
        </a:ln>
        <a:effectLst/>
      </c:spPr>
    </c:title>
    <c:autoTitleDeleted val="0"/>
    <c:plotArea>
      <c:layout>
        <c:manualLayout>
          <c:layoutTarget val="inner"/>
          <c:xMode val="edge"/>
          <c:yMode val="edge"/>
          <c:x val="0.40324697579269336"/>
          <c:y val="0.15536315059904335"/>
          <c:w val="0.48563923326661385"/>
          <c:h val="0.70597997614606456"/>
        </c:manualLayout>
      </c:layout>
      <c:barChart>
        <c:barDir val="bar"/>
        <c:grouping val="clustered"/>
        <c:varyColors val="0"/>
        <c:ser>
          <c:idx val="0"/>
          <c:order val="0"/>
          <c:tx>
            <c:strRef>
              <c:f>'Dyrker du normalt idræt og moti'!$Q$128</c:f>
              <c:strCache>
                <c:ptCount val="1"/>
                <c:pt idx="0">
                  <c:v>2018 (n=702)</c:v>
                </c:pt>
              </c:strCache>
            </c:strRef>
          </c:tx>
          <c:spPr>
            <a:solidFill>
              <a:schemeClr val="accent1">
                <a:tint val="54000"/>
              </a:schemeClr>
            </a:solidFill>
            <a:ln>
              <a:noFill/>
            </a:ln>
            <a:effectLst/>
          </c:spPr>
          <c:invertIfNegative val="0"/>
          <c:dLbls>
            <c:dLbl>
              <c:idx val="0"/>
              <c:tx>
                <c:rich>
                  <a:bodyPr/>
                  <a:lstStyle/>
                  <a:p>
                    <a:fld id="{138B54AC-D4E1-B449-8BD2-4241C9034602}"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D1B-F745-9A66-614AEA0C938F}"/>
                </c:ext>
              </c:extLst>
            </c:dLbl>
            <c:dLbl>
              <c:idx val="1"/>
              <c:tx>
                <c:rich>
                  <a:bodyPr/>
                  <a:lstStyle/>
                  <a:p>
                    <a:fld id="{AE9F27AB-6970-114F-A352-73B1D2042DF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D1B-F745-9A66-614AEA0C938F}"/>
                </c:ext>
              </c:extLst>
            </c:dLbl>
            <c:dLbl>
              <c:idx val="2"/>
              <c:tx>
                <c:rich>
                  <a:bodyPr/>
                  <a:lstStyle/>
                  <a:p>
                    <a:fld id="{1DC91541-78AE-7F49-8AF9-319AD101911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D1B-F745-9A66-614AEA0C938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moti'!$D$128:$F$128</c:f>
              <c:numCache>
                <c:formatCode>0%</c:formatCode>
                <c:ptCount val="3"/>
                <c:pt idx="0">
                  <c:v>0.60487914519865627</c:v>
                </c:pt>
                <c:pt idx="1">
                  <c:v>0.22065078322210241</c:v>
                </c:pt>
                <c:pt idx="2">
                  <c:v>0.17447007157923791</c:v>
                </c:pt>
              </c:numCache>
            </c:numRef>
          </c:val>
          <c:extLst>
            <c:ext xmlns:c15="http://schemas.microsoft.com/office/drawing/2012/chart" uri="{02D57815-91ED-43cb-92C2-25804820EDAC}">
              <c15:datalabelsRange>
                <c15:f>'Dyrker du normalt idræt og moti'!$R$128:$T$128</c15:f>
                <c15:dlblRangeCache>
                  <c:ptCount val="3"/>
                  <c:pt idx="0">
                    <c:v>60%</c:v>
                  </c:pt>
                  <c:pt idx="1">
                    <c:v>22%</c:v>
                  </c:pt>
                  <c:pt idx="2">
                    <c:v>17%</c:v>
                  </c:pt>
                </c15:dlblRangeCache>
              </c15:datalabelsRange>
            </c:ext>
            <c:ext xmlns:c16="http://schemas.microsoft.com/office/drawing/2014/chart" uri="{C3380CC4-5D6E-409C-BE32-E72D297353CC}">
              <c16:uniqueId val="{00000003-0D1B-F745-9A66-614AEA0C938F}"/>
            </c:ext>
          </c:extLst>
        </c:ser>
        <c:ser>
          <c:idx val="1"/>
          <c:order val="1"/>
          <c:tx>
            <c:strRef>
              <c:f>'Dyrker du normalt idræt og moti'!$Q$129</c:f>
              <c:strCache>
                <c:ptCount val="1"/>
                <c:pt idx="0">
                  <c:v>2019 (n=1796)</c:v>
                </c:pt>
              </c:strCache>
            </c:strRef>
          </c:tx>
          <c:spPr>
            <a:solidFill>
              <a:schemeClr val="accent1">
                <a:tint val="77000"/>
              </a:schemeClr>
            </a:solidFill>
            <a:ln>
              <a:noFill/>
            </a:ln>
            <a:effectLst/>
          </c:spPr>
          <c:invertIfNegative val="0"/>
          <c:dLbls>
            <c:dLbl>
              <c:idx val="0"/>
              <c:tx>
                <c:rich>
                  <a:bodyPr/>
                  <a:lstStyle/>
                  <a:p>
                    <a:fld id="{91C4DB22-6514-704F-BDFD-9149B0366FC5}"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D1B-F745-9A66-614AEA0C938F}"/>
                </c:ext>
              </c:extLst>
            </c:dLbl>
            <c:dLbl>
              <c:idx val="1"/>
              <c:tx>
                <c:rich>
                  <a:bodyPr/>
                  <a:lstStyle/>
                  <a:p>
                    <a:fld id="{A44E4E47-3575-944B-9509-91D6BEEC109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D1B-F745-9A66-614AEA0C938F}"/>
                </c:ext>
              </c:extLst>
            </c:dLbl>
            <c:dLbl>
              <c:idx val="2"/>
              <c:tx>
                <c:rich>
                  <a:bodyPr/>
                  <a:lstStyle/>
                  <a:p>
                    <a:fld id="{C20A3D61-8790-4D43-B34D-B52EA51436B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D1B-F745-9A66-614AEA0C938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moti'!$D$129:$F$129</c:f>
              <c:numCache>
                <c:formatCode>0%</c:formatCode>
                <c:ptCount val="3"/>
                <c:pt idx="0">
                  <c:v>0.60216998191682058</c:v>
                </c:pt>
                <c:pt idx="1">
                  <c:v>0.19996800095253031</c:v>
                </c:pt>
                <c:pt idx="2">
                  <c:v>0.1978620171306531</c:v>
                </c:pt>
              </c:numCache>
            </c:numRef>
          </c:val>
          <c:extLst>
            <c:ext xmlns:c15="http://schemas.microsoft.com/office/drawing/2012/chart" uri="{02D57815-91ED-43cb-92C2-25804820EDAC}">
              <c15:datalabelsRange>
                <c15:f>'Dyrker du normalt idræt og moti'!$R$129:$T$129</c15:f>
                <c15:dlblRangeCache>
                  <c:ptCount val="3"/>
                  <c:pt idx="0">
                    <c:v>60% </c:v>
                  </c:pt>
                  <c:pt idx="1">
                    <c:v>20% </c:v>
                  </c:pt>
                  <c:pt idx="2">
                    <c:v>20% </c:v>
                  </c:pt>
                </c15:dlblRangeCache>
              </c15:datalabelsRange>
            </c:ext>
            <c:ext xmlns:c16="http://schemas.microsoft.com/office/drawing/2014/chart" uri="{C3380CC4-5D6E-409C-BE32-E72D297353CC}">
              <c16:uniqueId val="{00000007-0D1B-F745-9A66-614AEA0C938F}"/>
            </c:ext>
          </c:extLst>
        </c:ser>
        <c:ser>
          <c:idx val="3"/>
          <c:order val="3"/>
          <c:tx>
            <c:strRef>
              <c:f>'Dyrker du normalt idræt og moti'!$Q$131</c:f>
              <c:strCache>
                <c:ptCount val="1"/>
                <c:pt idx="0">
                  <c:v>2021 (n=1677)</c:v>
                </c:pt>
              </c:strCache>
            </c:strRef>
          </c:tx>
          <c:spPr>
            <a:solidFill>
              <a:schemeClr val="accent1">
                <a:shade val="58000"/>
              </a:schemeClr>
            </a:solidFill>
            <a:ln>
              <a:noFill/>
            </a:ln>
            <a:effectLst/>
          </c:spPr>
          <c:invertIfNegative val="0"/>
          <c:dLbls>
            <c:dLbl>
              <c:idx val="0"/>
              <c:tx>
                <c:rich>
                  <a:bodyPr/>
                  <a:lstStyle/>
                  <a:p>
                    <a:fld id="{DFF70189-1765-D243-998D-8F4A43DB7090}"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D1B-F745-9A66-614AEA0C938F}"/>
                </c:ext>
              </c:extLst>
            </c:dLbl>
            <c:dLbl>
              <c:idx val="1"/>
              <c:tx>
                <c:rich>
                  <a:bodyPr/>
                  <a:lstStyle/>
                  <a:p>
                    <a:fld id="{0E5673DF-403E-674B-BCC6-CC4D0529743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D1B-F745-9A66-614AEA0C938F}"/>
                </c:ext>
              </c:extLst>
            </c:dLbl>
            <c:dLbl>
              <c:idx val="2"/>
              <c:tx>
                <c:rich>
                  <a:bodyPr/>
                  <a:lstStyle/>
                  <a:p>
                    <a:fld id="{2AD305C9-D034-C64A-A006-5740839DEAA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D1B-F745-9A66-614AEA0C938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moti'!$D$131:$F$131</c:f>
              <c:numCache>
                <c:formatCode>0%</c:formatCode>
                <c:ptCount val="3"/>
                <c:pt idx="0">
                  <c:v>0.57788640009445391</c:v>
                </c:pt>
                <c:pt idx="1">
                  <c:v>0.20829533124185101</c:v>
                </c:pt>
                <c:pt idx="2">
                  <c:v>0.21381826866369519</c:v>
                </c:pt>
              </c:numCache>
            </c:numRef>
          </c:val>
          <c:extLst>
            <c:ext xmlns:c15="http://schemas.microsoft.com/office/drawing/2012/chart" uri="{02D57815-91ED-43cb-92C2-25804820EDAC}">
              <c15:datalabelsRange>
                <c15:f>'Dyrker du normalt idræt og moti'!$R$131:$T$131</c15:f>
                <c15:dlblRangeCache>
                  <c:ptCount val="3"/>
                  <c:pt idx="0">
                    <c:v>58% </c:v>
                  </c:pt>
                  <c:pt idx="1">
                    <c:v>21% </c:v>
                  </c:pt>
                  <c:pt idx="2">
                    <c:v>21% </c:v>
                  </c:pt>
                </c15:dlblRangeCache>
              </c15:datalabelsRange>
            </c:ext>
            <c:ext xmlns:c16="http://schemas.microsoft.com/office/drawing/2014/chart" uri="{C3380CC4-5D6E-409C-BE32-E72D297353CC}">
              <c16:uniqueId val="{0000000B-0D1B-F745-9A66-614AEA0C938F}"/>
            </c:ext>
          </c:extLst>
        </c:ser>
        <c:ser>
          <c:idx val="4"/>
          <c:order val="4"/>
          <c:tx>
            <c:strRef>
              <c:f>'Dyrker du normalt idræt og moti'!$Q$132</c:f>
              <c:strCache>
                <c:ptCount val="1"/>
                <c:pt idx="0">
                  <c:v>2022 (n=1929)</c:v>
                </c:pt>
              </c:strCache>
            </c:strRef>
          </c:tx>
          <c:spPr>
            <a:solidFill>
              <a:srgbClr val="910000"/>
            </a:solidFill>
            <a:ln>
              <a:noFill/>
            </a:ln>
            <a:effectLst/>
          </c:spPr>
          <c:invertIfNegative val="0"/>
          <c:dLbls>
            <c:dLbl>
              <c:idx val="0"/>
              <c:layout>
                <c:manualLayout>
                  <c:x val="0"/>
                  <c:y val="2.303392759330929E-7"/>
                </c:manualLayout>
              </c:layout>
              <c:tx>
                <c:rich>
                  <a:bodyPr/>
                  <a:lstStyle/>
                  <a:p>
                    <a:fld id="{D43A4CC8-D4A4-644B-B140-00347C31264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D1B-F745-9A66-614AEA0C938F}"/>
                </c:ext>
              </c:extLst>
            </c:dLbl>
            <c:dLbl>
              <c:idx val="1"/>
              <c:tx>
                <c:rich>
                  <a:bodyPr/>
                  <a:lstStyle/>
                  <a:p>
                    <a:fld id="{186241F9-C33D-4242-B5A9-9E8177630B5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D1B-F745-9A66-614AEA0C938F}"/>
                </c:ext>
              </c:extLst>
            </c:dLbl>
            <c:dLbl>
              <c:idx val="2"/>
              <c:tx>
                <c:rich>
                  <a:bodyPr/>
                  <a:lstStyle/>
                  <a:p>
                    <a:fld id="{EC168F54-C64B-434F-8034-D829FC672D5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D1B-F745-9A66-614AEA0C938F}"/>
                </c:ext>
              </c:extLst>
            </c:dLbl>
            <c:spPr>
              <a:noFill/>
              <a:ln>
                <a:noFill/>
              </a:ln>
              <a:effectLst/>
            </c:spPr>
            <c:txPr>
              <a:bodyPr rot="0" spcFirstLastPara="1" vertOverflow="ellipsis" vert="horz" wrap="square" lIns="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moti'!$D$102:$F$102</c:f>
              <c:strCache>
                <c:ptCount val="3"/>
                <c:pt idx="0">
                  <c:v>Ja</c:v>
                </c:pt>
                <c:pt idx="1">
                  <c:v>Ja, men ikke for tiden</c:v>
                </c:pt>
                <c:pt idx="2">
                  <c:v>Nej</c:v>
                </c:pt>
              </c:strCache>
            </c:strRef>
          </c:cat>
          <c:val>
            <c:numRef>
              <c:f>'Dyrker du normalt idræt og moti'!$D$132:$F$132</c:f>
              <c:numCache>
                <c:formatCode>0%</c:formatCode>
                <c:ptCount val="3"/>
                <c:pt idx="0">
                  <c:v>0.68</c:v>
                </c:pt>
                <c:pt idx="1">
                  <c:v>0.18</c:v>
                </c:pt>
                <c:pt idx="2">
                  <c:v>0.14000000000000001</c:v>
                </c:pt>
              </c:numCache>
            </c:numRef>
          </c:val>
          <c:extLst>
            <c:ext xmlns:c15="http://schemas.microsoft.com/office/drawing/2012/chart" uri="{02D57815-91ED-43cb-92C2-25804820EDAC}">
              <c15:datalabelsRange>
                <c15:f>'Dyrker du normalt idræt og moti'!$R$132:$T$132</c15:f>
                <c15:dlblRangeCache>
                  <c:ptCount val="3"/>
                  <c:pt idx="0">
                    <c:v>68%*</c:v>
                  </c:pt>
                  <c:pt idx="1">
                    <c:v>18%*</c:v>
                  </c:pt>
                  <c:pt idx="2">
                    <c:v>14%*</c:v>
                  </c:pt>
                </c15:dlblRangeCache>
              </c15:datalabelsRange>
            </c:ext>
            <c:ext xmlns:c16="http://schemas.microsoft.com/office/drawing/2014/chart" uri="{C3380CC4-5D6E-409C-BE32-E72D297353CC}">
              <c16:uniqueId val="{0000000F-0D1B-F745-9A66-614AEA0C938F}"/>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moti'!$Q$130</c15:sqref>
                        </c15:formulaRef>
                      </c:ext>
                    </c:extLst>
                    <c:strCache>
                      <c:ptCount val="1"/>
                      <c:pt idx="0">
                        <c:v>2020 (n=1786)</c:v>
                      </c:pt>
                    </c:strCache>
                  </c:strRef>
                </c:tx>
                <c:spPr>
                  <a:solidFill>
                    <a:schemeClr val="accent1"/>
                  </a:solidFill>
                  <a:ln>
                    <a:noFill/>
                  </a:ln>
                  <a:effectLst/>
                </c:spPr>
                <c:invertIfNegative val="0"/>
                <c:dLbls>
                  <c:dLbl>
                    <c:idx val="0"/>
                    <c:tx>
                      <c:rich>
                        <a:bodyPr/>
                        <a:lstStyle/>
                        <a:p>
                          <a:fld id="{67B3235A-6ADE-41F1-8DE7-5B8E27E0B6D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0D1B-F745-9A66-614AEA0C938F}"/>
                      </c:ext>
                    </c:extLst>
                  </c:dLbl>
                  <c:dLbl>
                    <c:idx val="1"/>
                    <c:tx>
                      <c:rich>
                        <a:bodyPr/>
                        <a:lstStyle/>
                        <a:p>
                          <a:fld id="{D9148D30-9EF8-4739-922B-53AE0BA3ACC3}"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0D1B-F745-9A66-614AEA0C938F}"/>
                      </c:ext>
                    </c:extLst>
                  </c:dLbl>
                  <c:dLbl>
                    <c:idx val="2"/>
                    <c:tx>
                      <c:rich>
                        <a:bodyPr/>
                        <a:lstStyle/>
                        <a:p>
                          <a:fld id="{D1415238-CB9F-491A-ACA2-8A04DBAAF0A7}"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0D1B-F745-9A66-614AEA0C938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moti'!$D$102:$F$102</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moti'!$D$130:$F$130</c15:sqref>
                        </c15:formulaRef>
                      </c:ext>
                    </c:extLst>
                    <c:numCache>
                      <c:formatCode>0%</c:formatCode>
                      <c:ptCount val="3"/>
                      <c:pt idx="0">
                        <c:v>0.64002002520942902</c:v>
                      </c:pt>
                      <c:pt idx="1">
                        <c:v>0.1704130272978534</c:v>
                      </c:pt>
                      <c:pt idx="2">
                        <c:v>0.1895669474927176</c:v>
                      </c:pt>
                    </c:numCache>
                  </c:numRef>
                </c:val>
                <c:extLst>
                  <c:ext uri="{02D57815-91ED-43cb-92C2-25804820EDAC}">
                    <c15:datalabelsRange>
                      <c15:f>'Dyrker du normalt idræt og moti'!$R$130:$T$130</c15:f>
                      <c15:dlblRangeCache>
                        <c:ptCount val="3"/>
                        <c:pt idx="0">
                          <c:v>64%*</c:v>
                        </c:pt>
                        <c:pt idx="1">
                          <c:v>17%*</c:v>
                        </c:pt>
                        <c:pt idx="2">
                          <c:v>19% </c:v>
                        </c:pt>
                      </c15:dlblRangeCache>
                    </c15:datalabelsRange>
                  </c:ext>
                  <c:ext xmlns:c16="http://schemas.microsoft.com/office/drawing/2014/chart" uri="{C3380CC4-5D6E-409C-BE32-E72D297353CC}">
                    <c16:uniqueId val="{00000013-0D1B-F745-9A66-614AEA0C938F}"/>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7.9523724313004127E-2"/>
          <c:y val="0.893521523592961"/>
          <c:w val="0.80724915040133205"/>
          <c:h val="8.892662358093730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'Lyst til mere aktivitet'!$A$3</c:f>
              <c:strCache>
                <c:ptCount val="1"/>
                <c:pt idx="0">
                  <c:v>Ja</c:v>
                </c:pt>
              </c:strCache>
            </c:strRef>
          </c:tx>
          <c:spPr>
            <a:solidFill>
              <a:schemeClr val="accent1"/>
            </a:solidFill>
            <a:ln>
              <a:noFill/>
            </a:ln>
            <a:effectLst/>
          </c:spPr>
          <c:invertIfNegative val="0"/>
          <c:dLbls>
            <c:dLbl>
              <c:idx val="0"/>
              <c:tx>
                <c:rich>
                  <a:bodyPr/>
                  <a:lstStyle/>
                  <a:p>
                    <a:fld id="{855EB1AE-9C02-664A-AE10-EFFCFC948362}"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D0D-4E44-8722-CC1A170B7BF3}"/>
                </c:ext>
              </c:extLst>
            </c:dLbl>
            <c:dLbl>
              <c:idx val="1"/>
              <c:tx>
                <c:rich>
                  <a:bodyPr/>
                  <a:lstStyle/>
                  <a:p>
                    <a:fld id="{972C738F-8663-4F47-AA6F-7F425CC3EC92}"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0D-4E44-8722-CC1A170B7BF3}"/>
                </c:ext>
              </c:extLst>
            </c:dLbl>
            <c:dLbl>
              <c:idx val="2"/>
              <c:tx>
                <c:rich>
                  <a:bodyPr/>
                  <a:lstStyle/>
                  <a:p>
                    <a:fld id="{B12F522C-0A03-4442-B7D7-9AF5116D83C8}"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D0D-4E44-8722-CC1A170B7BF3}"/>
                </c:ext>
              </c:extLst>
            </c:dLbl>
            <c:dLbl>
              <c:idx val="3"/>
              <c:tx>
                <c:rich>
                  <a:bodyPr/>
                  <a:lstStyle/>
                  <a:p>
                    <a:fld id="{6E34E30C-567F-DC42-A628-7371BC658745}"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D0D-4E44-8722-CC1A170B7BF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mn-cs"/>
                  </a:defRPr>
                </a:pPr>
                <a:endParaRPr lang="da-DK"/>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'Lyst til mere aktivitet'!$R$2:$U$2</c:f>
              <c:strCache>
                <c:ptCount val="4"/>
                <c:pt idx="0">
                  <c:v>2018 (n=9466)</c:v>
                </c:pt>
                <c:pt idx="1">
                  <c:v>2019 (n=25993)</c:v>
                </c:pt>
                <c:pt idx="2">
                  <c:v>2021 (n=28583)</c:v>
                </c:pt>
                <c:pt idx="3">
                  <c:v>2022 (n=28944)</c:v>
                </c:pt>
              </c:strCache>
            </c:strRef>
          </c:cat>
          <c:val>
            <c:numRef>
              <c:f>'Lyst til mere aktivitet'!$B$3:$E$3</c:f>
              <c:numCache>
                <c:formatCode>0%</c:formatCode>
                <c:ptCount val="4"/>
                <c:pt idx="0">
                  <c:v>0.71014227979262001</c:v>
                </c:pt>
                <c:pt idx="1">
                  <c:v>0.70726179691494206</c:v>
                </c:pt>
                <c:pt idx="2">
                  <c:v>0.68715637152381737</c:v>
                </c:pt>
                <c:pt idx="3">
                  <c:v>0.61</c:v>
                </c:pt>
              </c:numCache>
            </c:numRef>
          </c:val>
          <c:extLst>
            <c:ext xmlns:c15="http://schemas.microsoft.com/office/drawing/2012/chart" uri="{02D57815-91ED-43cb-92C2-25804820EDAC}">
              <c15:datalabelsRange>
                <c15:f>'Lyst til mere aktivitet'!$R$3:$U$3</c15:f>
                <c15:dlblRangeCache>
                  <c:ptCount val="4"/>
                  <c:pt idx="0">
                    <c:v>71%</c:v>
                  </c:pt>
                  <c:pt idx="1">
                    <c:v>71% </c:v>
                  </c:pt>
                  <c:pt idx="2">
                    <c:v>69%*</c:v>
                  </c:pt>
                  <c:pt idx="3">
                    <c:v>61%*</c:v>
                  </c:pt>
                </c15:dlblRangeCache>
              </c15:datalabelsRange>
            </c:ext>
            <c:ext xmlns:c16="http://schemas.microsoft.com/office/drawing/2014/chart" uri="{C3380CC4-5D6E-409C-BE32-E72D297353CC}">
              <c16:uniqueId val="{00000004-BD0D-4E44-8722-CC1A170B7BF3}"/>
            </c:ext>
          </c:extLst>
        </c:ser>
        <c:dLbls>
          <c:dLblPos val="inEnd"/>
          <c:showLegendKey val="0"/>
          <c:showVal val="1"/>
          <c:showCatName val="0"/>
          <c:showSerName val="0"/>
          <c:showPercent val="0"/>
          <c:showBubbleSize val="0"/>
        </c:dLbls>
        <c:gapWidth val="182"/>
        <c:axId val="827214560"/>
        <c:axId val="827211648"/>
      </c:barChart>
      <c:catAx>
        <c:axId val="827214560"/>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827211648"/>
        <c:crosses val="autoZero"/>
        <c:auto val="1"/>
        <c:lblAlgn val="ctr"/>
        <c:lblOffset val="100"/>
        <c:noMultiLvlLbl val="0"/>
      </c:catAx>
      <c:valAx>
        <c:axId val="827211648"/>
        <c:scaling>
          <c:orientation val="minMax"/>
          <c:max val="1"/>
          <c:min val="0"/>
        </c:scaling>
        <c:delete val="1"/>
        <c:axPos val="b"/>
        <c:numFmt formatCode="0%" sourceLinked="1"/>
        <c:majorTickMark val="out"/>
        <c:minorTickMark val="none"/>
        <c:tickLblPos val="nextTo"/>
        <c:crossAx val="827214560"/>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600" b="1">
          <a:latin typeface="Arial" panose="020B0604020202020204" pitchFamily="34" charset="0"/>
        </a:defRPr>
      </a:pPr>
      <a:endParaRPr lang="da-DK"/>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6192579781571586"/>
          <c:y val="5.6061680208284594E-2"/>
          <c:w val="0.51032373406584375"/>
          <c:h val="0.93833215177088691"/>
        </c:manualLayout>
      </c:layout>
      <c:barChart>
        <c:barDir val="bar"/>
        <c:grouping val="clustered"/>
        <c:varyColors val="0"/>
        <c:ser>
          <c:idx val="0"/>
          <c:order val="0"/>
          <c:tx>
            <c:strRef>
              <c:f>'Populære aktiviteter'!$T$2</c:f>
              <c:strCache>
                <c:ptCount val="1"/>
                <c:pt idx="0">
                  <c:v>2018 (n=5946)</c:v>
                </c:pt>
              </c:strCache>
            </c:strRef>
          </c:tx>
          <c:spPr>
            <a:solidFill>
              <a:schemeClr val="accent6">
                <a:tint val="54000"/>
              </a:schemeClr>
            </a:solidFill>
            <a:ln>
              <a:noFill/>
            </a:ln>
            <a:effectLst/>
          </c:spPr>
          <c:invertIfNegative val="0"/>
          <c:dLbls>
            <c:dLbl>
              <c:idx val="0"/>
              <c:tx>
                <c:rich>
                  <a:bodyPr/>
                  <a:lstStyle/>
                  <a:p>
                    <a:fld id="{AF35C1D7-EA3C-9349-AFF5-C198EB883FF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C19-1B42-9E1A-5A57F47E1FB7}"/>
                </c:ext>
              </c:extLst>
            </c:dLbl>
            <c:dLbl>
              <c:idx val="1"/>
              <c:tx>
                <c:rich>
                  <a:bodyPr/>
                  <a:lstStyle/>
                  <a:p>
                    <a:fld id="{C197708E-D313-BE40-8973-1AFABEFFAD8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C19-1B42-9E1A-5A57F47E1FB7}"/>
                </c:ext>
              </c:extLst>
            </c:dLbl>
            <c:dLbl>
              <c:idx val="2"/>
              <c:tx>
                <c:rich>
                  <a:bodyPr/>
                  <a:lstStyle/>
                  <a:p>
                    <a:fld id="{31069F6C-3D8A-7B48-B530-227A39AB634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C19-1B42-9E1A-5A57F47E1FB7}"/>
                </c:ext>
              </c:extLst>
            </c:dLbl>
            <c:dLbl>
              <c:idx val="3"/>
              <c:tx>
                <c:rich>
                  <a:bodyPr/>
                  <a:lstStyle/>
                  <a:p>
                    <a:fld id="{9E225B17-70AF-F548-9E04-F61CCCD8C25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C19-1B42-9E1A-5A57F47E1FB7}"/>
                </c:ext>
              </c:extLst>
            </c:dLbl>
            <c:dLbl>
              <c:idx val="4"/>
              <c:tx>
                <c:rich>
                  <a:bodyPr/>
                  <a:lstStyle/>
                  <a:p>
                    <a:fld id="{A7EB5276-4450-6E4D-A97C-34ACBFEE104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C19-1B42-9E1A-5A57F47E1FB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'Populære aktiviteter'!$A$3:$A$7</c:f>
              <c:strCache>
                <c:ptCount val="5"/>
                <c:pt idx="0">
                  <c:v>Vandreture</c:v>
                </c:pt>
                <c:pt idx="1">
                  <c:v>Fitness/styrketræning på egen hånd</c:v>
                </c:pt>
                <c:pt idx="2">
                  <c:v>Løb</c:v>
                </c:pt>
                <c:pt idx="3">
                  <c:v>Svømning</c:v>
                </c:pt>
                <c:pt idx="4">
                  <c:v>Yoga, Pilates, afspænding, meditation</c:v>
                </c:pt>
              </c:strCache>
            </c:strRef>
          </c:cat>
          <c:val>
            <c:numRef>
              <c:f>'Populære aktiviteter'!$B$3:$B$7</c:f>
              <c:numCache>
                <c:formatCode>0%</c:formatCode>
                <c:ptCount val="5"/>
                <c:pt idx="0">
                  <c:v>0.38619312640244119</c:v>
                </c:pt>
                <c:pt idx="1">
                  <c:v>0.44</c:v>
                </c:pt>
                <c:pt idx="2">
                  <c:v>0.43503911498509418</c:v>
                </c:pt>
                <c:pt idx="3">
                  <c:v>0.25537106377754409</c:v>
                </c:pt>
                <c:pt idx="4">
                  <c:v>0.18</c:v>
                </c:pt>
              </c:numCache>
            </c:numRef>
          </c:val>
          <c:extLst>
            <c:ext xmlns:c15="http://schemas.microsoft.com/office/drawing/2012/chart" uri="{02D57815-91ED-43cb-92C2-25804820EDAC}">
              <c15:datalabelsRange>
                <c15:f>'Populære aktiviteter'!$T$3:$T$7</c15:f>
                <c15:dlblRangeCache>
                  <c:ptCount val="5"/>
                  <c:pt idx="0">
                    <c:v>39%</c:v>
                  </c:pt>
                  <c:pt idx="1">
                    <c:v>44%</c:v>
                  </c:pt>
                  <c:pt idx="2">
                    <c:v>44%</c:v>
                  </c:pt>
                  <c:pt idx="3">
                    <c:v>26%</c:v>
                  </c:pt>
                  <c:pt idx="4">
                    <c:v>18%</c:v>
                  </c:pt>
                </c15:dlblRangeCache>
              </c15:datalabelsRange>
            </c:ext>
            <c:ext xmlns:c16="http://schemas.microsoft.com/office/drawing/2014/chart" uri="{C3380CC4-5D6E-409C-BE32-E72D297353CC}">
              <c16:uniqueId val="{00000005-9C19-1B42-9E1A-5A57F47E1FB7}"/>
            </c:ext>
          </c:extLst>
        </c:ser>
        <c:ser>
          <c:idx val="1"/>
          <c:order val="1"/>
          <c:tx>
            <c:strRef>
              <c:f>'Populære aktiviteter'!$U$2</c:f>
              <c:strCache>
                <c:ptCount val="1"/>
                <c:pt idx="0">
                  <c:v>2019 (n=16108)</c:v>
                </c:pt>
              </c:strCache>
            </c:strRef>
          </c:tx>
          <c:spPr>
            <a:solidFill>
              <a:schemeClr val="accent6">
                <a:tint val="77000"/>
              </a:schemeClr>
            </a:solidFill>
            <a:ln>
              <a:noFill/>
            </a:ln>
            <a:effectLst/>
          </c:spPr>
          <c:invertIfNegative val="0"/>
          <c:dLbls>
            <c:dLbl>
              <c:idx val="0"/>
              <c:tx>
                <c:rich>
                  <a:bodyPr/>
                  <a:lstStyle/>
                  <a:p>
                    <a:fld id="{FB03EEC0-C818-AC48-AF45-53197ADD387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C19-1B42-9E1A-5A57F47E1FB7}"/>
                </c:ext>
              </c:extLst>
            </c:dLbl>
            <c:dLbl>
              <c:idx val="1"/>
              <c:tx>
                <c:rich>
                  <a:bodyPr/>
                  <a:lstStyle/>
                  <a:p>
                    <a:fld id="{979A4C28-0C28-4F44-B17C-FAE184E6CB0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C19-1B42-9E1A-5A57F47E1FB7}"/>
                </c:ext>
              </c:extLst>
            </c:dLbl>
            <c:dLbl>
              <c:idx val="2"/>
              <c:tx>
                <c:rich>
                  <a:bodyPr/>
                  <a:lstStyle/>
                  <a:p>
                    <a:fld id="{9C1B2AE5-4D88-1B47-A250-B7E1402599F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C19-1B42-9E1A-5A57F47E1FB7}"/>
                </c:ext>
              </c:extLst>
            </c:dLbl>
            <c:dLbl>
              <c:idx val="3"/>
              <c:tx>
                <c:rich>
                  <a:bodyPr/>
                  <a:lstStyle/>
                  <a:p>
                    <a:fld id="{0ECFAF67-5E84-BC45-AE3F-9835DC6C20E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C19-1B42-9E1A-5A57F47E1FB7}"/>
                </c:ext>
              </c:extLst>
            </c:dLbl>
            <c:dLbl>
              <c:idx val="4"/>
              <c:tx>
                <c:rich>
                  <a:bodyPr/>
                  <a:lstStyle/>
                  <a:p>
                    <a:fld id="{FDB17416-B868-3548-9E5E-4A702BDD4AF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C19-1B42-9E1A-5A57F47E1FB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'Populære aktiviteter'!$A$3:$A$7</c:f>
              <c:strCache>
                <c:ptCount val="5"/>
                <c:pt idx="0">
                  <c:v>Vandreture</c:v>
                </c:pt>
                <c:pt idx="1">
                  <c:v>Fitness/styrketræning på egen hånd</c:v>
                </c:pt>
                <c:pt idx="2">
                  <c:v>Løb</c:v>
                </c:pt>
                <c:pt idx="3">
                  <c:v>Svømning</c:v>
                </c:pt>
                <c:pt idx="4">
                  <c:v>Yoga, Pilates, afspænding, meditation</c:v>
                </c:pt>
              </c:strCache>
            </c:strRef>
          </c:cat>
          <c:val>
            <c:numRef>
              <c:f>'Populære aktiviteter'!$C$3:$C$7</c:f>
              <c:numCache>
                <c:formatCode>0%</c:formatCode>
                <c:ptCount val="5"/>
                <c:pt idx="0">
                  <c:v>0.41003015847736229</c:v>
                </c:pt>
                <c:pt idx="1">
                  <c:v>0.45</c:v>
                </c:pt>
                <c:pt idx="2">
                  <c:v>0.41304221428445242</c:v>
                </c:pt>
                <c:pt idx="3">
                  <c:v>0.2436997095382277</c:v>
                </c:pt>
                <c:pt idx="4">
                  <c:v>0.2</c:v>
                </c:pt>
              </c:numCache>
            </c:numRef>
          </c:val>
          <c:extLst>
            <c:ext xmlns:c15="http://schemas.microsoft.com/office/drawing/2012/chart" uri="{02D57815-91ED-43cb-92C2-25804820EDAC}">
              <c15:datalabelsRange>
                <c15:f>'Populære aktiviteter'!$U$3:$U$7</c15:f>
                <c15:dlblRangeCache>
                  <c:ptCount val="5"/>
                  <c:pt idx="0">
                    <c:v>41%*</c:v>
                  </c:pt>
                  <c:pt idx="1">
                    <c:v>45% </c:v>
                  </c:pt>
                  <c:pt idx="2">
                    <c:v>41%*</c:v>
                  </c:pt>
                  <c:pt idx="3">
                    <c:v>24% </c:v>
                  </c:pt>
                  <c:pt idx="4">
                    <c:v>20% </c:v>
                  </c:pt>
                </c15:dlblRangeCache>
              </c15:datalabelsRange>
            </c:ext>
            <c:ext xmlns:c16="http://schemas.microsoft.com/office/drawing/2014/chart" uri="{C3380CC4-5D6E-409C-BE32-E72D297353CC}">
              <c16:uniqueId val="{0000000B-9C19-1B42-9E1A-5A57F47E1FB7}"/>
            </c:ext>
          </c:extLst>
        </c:ser>
        <c:ser>
          <c:idx val="3"/>
          <c:order val="3"/>
          <c:tx>
            <c:strRef>
              <c:f>'Populære aktiviteter'!$W$2</c:f>
              <c:strCache>
                <c:ptCount val="1"/>
                <c:pt idx="0">
                  <c:v>2021 (n=17273)</c:v>
                </c:pt>
              </c:strCache>
            </c:strRef>
          </c:tx>
          <c:spPr>
            <a:solidFill>
              <a:schemeClr val="accent6">
                <a:shade val="58000"/>
              </a:schemeClr>
            </a:solidFill>
            <a:ln>
              <a:noFill/>
            </a:ln>
            <a:effectLst/>
          </c:spPr>
          <c:invertIfNegative val="0"/>
          <c:dLbls>
            <c:dLbl>
              <c:idx val="0"/>
              <c:tx>
                <c:rich>
                  <a:bodyPr/>
                  <a:lstStyle/>
                  <a:p>
                    <a:fld id="{C323F0FA-D2DB-C24E-BEFB-5370FB18DCE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C19-1B42-9E1A-5A57F47E1FB7}"/>
                </c:ext>
              </c:extLst>
            </c:dLbl>
            <c:dLbl>
              <c:idx val="1"/>
              <c:tx>
                <c:rich>
                  <a:bodyPr/>
                  <a:lstStyle/>
                  <a:p>
                    <a:fld id="{C10D052B-9902-A742-B575-05C47657BB1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C19-1B42-9E1A-5A57F47E1FB7}"/>
                </c:ext>
              </c:extLst>
            </c:dLbl>
            <c:dLbl>
              <c:idx val="2"/>
              <c:tx>
                <c:rich>
                  <a:bodyPr/>
                  <a:lstStyle/>
                  <a:p>
                    <a:fld id="{4D991624-9597-D242-8FC0-17E5510B903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C19-1B42-9E1A-5A57F47E1FB7}"/>
                </c:ext>
              </c:extLst>
            </c:dLbl>
            <c:dLbl>
              <c:idx val="3"/>
              <c:tx>
                <c:rich>
                  <a:bodyPr/>
                  <a:lstStyle/>
                  <a:p>
                    <a:fld id="{BD981D5E-D1A5-0F48-8AAB-4AC34C0D6E2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C19-1B42-9E1A-5A57F47E1FB7}"/>
                </c:ext>
              </c:extLst>
            </c:dLbl>
            <c:dLbl>
              <c:idx val="4"/>
              <c:tx>
                <c:rich>
                  <a:bodyPr/>
                  <a:lstStyle/>
                  <a:p>
                    <a:fld id="{2B9AE093-5AFB-8143-A189-D095567E293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C19-1B42-9E1A-5A57F47E1FB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'Populære aktiviteter'!$A$3:$A$7</c:f>
              <c:strCache>
                <c:ptCount val="5"/>
                <c:pt idx="0">
                  <c:v>Vandreture</c:v>
                </c:pt>
                <c:pt idx="1">
                  <c:v>Fitness/styrketræning på egen hånd</c:v>
                </c:pt>
                <c:pt idx="2">
                  <c:v>Løb</c:v>
                </c:pt>
                <c:pt idx="3">
                  <c:v>Svømning</c:v>
                </c:pt>
                <c:pt idx="4">
                  <c:v>Yoga, Pilates, afspænding, meditation</c:v>
                </c:pt>
              </c:strCache>
            </c:strRef>
          </c:cat>
          <c:val>
            <c:numRef>
              <c:f>'Populære aktiviteter'!$E$3:$E$7</c:f>
              <c:numCache>
                <c:formatCode>0%</c:formatCode>
                <c:ptCount val="5"/>
                <c:pt idx="0">
                  <c:v>0.58889100981247111</c:v>
                </c:pt>
                <c:pt idx="1">
                  <c:v>0.35491777838348448</c:v>
                </c:pt>
                <c:pt idx="2">
                  <c:v>0.39538171659580068</c:v>
                </c:pt>
                <c:pt idx="3">
                  <c:v>0.10729837360042289</c:v>
                </c:pt>
                <c:pt idx="4">
                  <c:v>0.1576175587490867</c:v>
                </c:pt>
              </c:numCache>
            </c:numRef>
          </c:val>
          <c:extLst>
            <c:ext xmlns:c15="http://schemas.microsoft.com/office/drawing/2012/chart" uri="{02D57815-91ED-43cb-92C2-25804820EDAC}">
              <c15:datalabelsRange>
                <c15:f>'Populære aktiviteter'!$W$3:$W$7</c15:f>
                <c15:dlblRangeCache>
                  <c:ptCount val="5"/>
                  <c:pt idx="0">
                    <c:v>59%*</c:v>
                  </c:pt>
                  <c:pt idx="1">
                    <c:v>35%*</c:v>
                  </c:pt>
                  <c:pt idx="2">
                    <c:v>40%*</c:v>
                  </c:pt>
                  <c:pt idx="3">
                    <c:v>11%*</c:v>
                  </c:pt>
                  <c:pt idx="4">
                    <c:v>16%*</c:v>
                  </c:pt>
                </c15:dlblRangeCache>
              </c15:datalabelsRange>
            </c:ext>
            <c:ext xmlns:c16="http://schemas.microsoft.com/office/drawing/2014/chart" uri="{C3380CC4-5D6E-409C-BE32-E72D297353CC}">
              <c16:uniqueId val="{00000011-9C19-1B42-9E1A-5A57F47E1FB7}"/>
            </c:ext>
          </c:extLst>
        </c:ser>
        <c:ser>
          <c:idx val="4"/>
          <c:order val="4"/>
          <c:tx>
            <c:strRef>
              <c:f>'Populære aktiviteter'!$X$2</c:f>
              <c:strCache>
                <c:ptCount val="1"/>
                <c:pt idx="0">
                  <c:v>2022 (n=21123)</c:v>
                </c:pt>
              </c:strCache>
            </c:strRef>
          </c:tx>
          <c:spPr>
            <a:solidFill>
              <a:srgbClr val="194264"/>
            </a:solidFill>
            <a:ln>
              <a:noFill/>
            </a:ln>
            <a:effectLst/>
          </c:spPr>
          <c:invertIfNegative val="0"/>
          <c:dLbls>
            <c:dLbl>
              <c:idx val="0"/>
              <c:tx>
                <c:rich>
                  <a:bodyPr/>
                  <a:lstStyle/>
                  <a:p>
                    <a:fld id="{BAD16464-41B5-1E4B-A648-696AC4B08847}"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C19-1B42-9E1A-5A57F47E1FB7}"/>
                </c:ext>
              </c:extLst>
            </c:dLbl>
            <c:dLbl>
              <c:idx val="1"/>
              <c:tx>
                <c:rich>
                  <a:bodyPr/>
                  <a:lstStyle/>
                  <a:p>
                    <a:fld id="{7C60BB74-8EF2-FC4D-9F81-9279CAA718C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C19-1B42-9E1A-5A57F47E1FB7}"/>
                </c:ext>
              </c:extLst>
            </c:dLbl>
            <c:dLbl>
              <c:idx val="2"/>
              <c:tx>
                <c:rich>
                  <a:bodyPr/>
                  <a:lstStyle/>
                  <a:p>
                    <a:fld id="{2CF0117F-62B8-954C-9F05-D5CBFBAB2D9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C19-1B42-9E1A-5A57F47E1FB7}"/>
                </c:ext>
              </c:extLst>
            </c:dLbl>
            <c:dLbl>
              <c:idx val="3"/>
              <c:tx>
                <c:rich>
                  <a:bodyPr/>
                  <a:lstStyle/>
                  <a:p>
                    <a:fld id="{53CDAF9F-3588-A04C-9C65-F51B3BDB462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C19-1B42-9E1A-5A57F47E1FB7}"/>
                </c:ext>
              </c:extLst>
            </c:dLbl>
            <c:dLbl>
              <c:idx val="4"/>
              <c:tx>
                <c:rich>
                  <a:bodyPr/>
                  <a:lstStyle/>
                  <a:p>
                    <a:fld id="{00A48BF0-541B-2A4D-811A-A9B0542C9C8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C19-1B42-9E1A-5A57F47E1FB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'Populære aktiviteter'!$A$3:$A$7</c:f>
              <c:strCache>
                <c:ptCount val="5"/>
                <c:pt idx="0">
                  <c:v>Vandreture</c:v>
                </c:pt>
                <c:pt idx="1">
                  <c:v>Fitness/styrketræning på egen hånd</c:v>
                </c:pt>
                <c:pt idx="2">
                  <c:v>Løb</c:v>
                </c:pt>
                <c:pt idx="3">
                  <c:v>Svømning</c:v>
                </c:pt>
                <c:pt idx="4">
                  <c:v>Yoga, Pilates, afspænding, meditation</c:v>
                </c:pt>
              </c:strCache>
            </c:strRef>
          </c:cat>
          <c:val>
            <c:numRef>
              <c:f>'Populære aktiviteter'!$F$3:$F$7</c:f>
              <c:numCache>
                <c:formatCode>0%</c:formatCode>
                <c:ptCount val="5"/>
                <c:pt idx="0">
                  <c:v>0.6643</c:v>
                </c:pt>
                <c:pt idx="1">
                  <c:v>0.39250000000000002</c:v>
                </c:pt>
                <c:pt idx="2">
                  <c:v>0.3392</c:v>
                </c:pt>
                <c:pt idx="3">
                  <c:v>0.19670000000000001</c:v>
                </c:pt>
                <c:pt idx="4">
                  <c:v>0.152</c:v>
                </c:pt>
              </c:numCache>
            </c:numRef>
          </c:val>
          <c:extLst>
            <c:ext xmlns:c15="http://schemas.microsoft.com/office/drawing/2012/chart" uri="{02D57815-91ED-43cb-92C2-25804820EDAC}">
              <c15:datalabelsRange>
                <c15:f>'Populære aktiviteter'!$X$3:$X$7</c15:f>
                <c15:dlblRangeCache>
                  <c:ptCount val="5"/>
                  <c:pt idx="0">
                    <c:v>66%*</c:v>
                  </c:pt>
                  <c:pt idx="1">
                    <c:v>39%*</c:v>
                  </c:pt>
                  <c:pt idx="2">
                    <c:v>34%*</c:v>
                  </c:pt>
                  <c:pt idx="3">
                    <c:v>20%*</c:v>
                  </c:pt>
                  <c:pt idx="4">
                    <c:v>15% </c:v>
                  </c:pt>
                </c15:dlblRangeCache>
              </c15:datalabelsRange>
            </c:ext>
            <c:ext xmlns:c16="http://schemas.microsoft.com/office/drawing/2014/chart" uri="{C3380CC4-5D6E-409C-BE32-E72D297353CC}">
              <c16:uniqueId val="{00000017-9C19-1B42-9E1A-5A57F47E1FB7}"/>
            </c:ext>
          </c:extLst>
        </c:ser>
        <c:dLbls>
          <c:dLblPos val="outEnd"/>
          <c:showLegendKey val="0"/>
          <c:showVal val="1"/>
          <c:showCatName val="0"/>
          <c:showSerName val="0"/>
          <c:showPercent val="0"/>
          <c:showBubbleSize val="0"/>
        </c:dLbls>
        <c:gapWidth val="182"/>
        <c:axId val="1957826208"/>
        <c:axId val="1957828288"/>
        <c:extLst>
          <c:ext xmlns:c15="http://schemas.microsoft.com/office/drawing/2012/chart" uri="{02D57815-91ED-43cb-92C2-25804820EDAC}">
            <c15:filteredBarSeries>
              <c15:ser>
                <c:idx val="2"/>
                <c:order val="2"/>
                <c:tx>
                  <c:strRef>
                    <c:extLst>
                      <c:ext uri="{02D57815-91ED-43cb-92C2-25804820EDAC}">
                        <c15:formulaRef>
                          <c15:sqref>'Populære aktiviteter'!$V$2</c15:sqref>
                        </c15:formulaRef>
                      </c:ext>
                    </c:extLst>
                    <c:strCache>
                      <c:ptCount val="1"/>
                      <c:pt idx="0">
                        <c:v>2020 (n=24117)</c:v>
                      </c:pt>
                    </c:strCache>
                  </c:strRef>
                </c:tx>
                <c:spPr>
                  <a:solidFill>
                    <a:schemeClr val="accent6"/>
                  </a:solidFill>
                  <a:ln>
                    <a:noFill/>
                  </a:ln>
                  <a:effectLst/>
                </c:spPr>
                <c:invertIfNegative val="0"/>
                <c:dLbls>
                  <c:dLbl>
                    <c:idx val="0"/>
                    <c:tx>
                      <c:rich>
                        <a:bodyPr/>
                        <a:lstStyle/>
                        <a:p>
                          <a:fld id="{6CE0983D-45A3-4D38-BE53-2A9FDD0BD2DB}"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8-9C19-1B42-9E1A-5A57F47E1FB7}"/>
                      </c:ext>
                    </c:extLst>
                  </c:dLbl>
                  <c:dLbl>
                    <c:idx val="1"/>
                    <c:tx>
                      <c:rich>
                        <a:bodyPr/>
                        <a:lstStyle/>
                        <a:p>
                          <a:fld id="{F2F546BB-3C29-4CCC-A641-088F5A075F78}"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9-9C19-1B42-9E1A-5A57F47E1FB7}"/>
                      </c:ext>
                    </c:extLst>
                  </c:dLbl>
                  <c:dLbl>
                    <c:idx val="2"/>
                    <c:tx>
                      <c:rich>
                        <a:bodyPr/>
                        <a:lstStyle/>
                        <a:p>
                          <a:fld id="{FA718C33-3553-4B0F-A73B-EFF19891FD9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A-9C19-1B42-9E1A-5A57F47E1FB7}"/>
                      </c:ext>
                    </c:extLst>
                  </c:dLbl>
                  <c:dLbl>
                    <c:idx val="3"/>
                    <c:tx>
                      <c:rich>
                        <a:bodyPr/>
                        <a:lstStyle/>
                        <a:p>
                          <a:fld id="{D6C138EC-F789-F144-9E11-8A7B05AADFC2}" type="CELLRANGE">
                            <a:rPr lang="da-DK"/>
                            <a:pPr/>
                            <a:t>[CELLEOMRÅDE]</a:t>
                          </a:fld>
                          <a:endParaRPr lang="da-DK"/>
                        </a:p>
                      </c:rich>
                    </c:tx>
                    <c:dLblPos val="out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B-9C19-1B42-9E1A-5A57F47E1FB7}"/>
                      </c:ext>
                    </c:extLst>
                  </c:dLbl>
                  <c:dLbl>
                    <c:idx val="4"/>
                    <c:tx>
                      <c:rich>
                        <a:bodyPr/>
                        <a:lstStyle/>
                        <a:p>
                          <a:fld id="{2423795C-001D-46E3-B91D-C4B11C7FF250}"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C-9C19-1B42-9E1A-5A57F47E1FB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'Populære aktiviteter'!$A$3:$A$7</c15:sqref>
                        </c15:formulaRef>
                      </c:ext>
                    </c:extLst>
                    <c:strCache>
                      <c:ptCount val="5"/>
                      <c:pt idx="0">
                        <c:v>Vandreture</c:v>
                      </c:pt>
                      <c:pt idx="1">
                        <c:v>Fitness/styrketræning på egen hånd</c:v>
                      </c:pt>
                      <c:pt idx="2">
                        <c:v>Løb</c:v>
                      </c:pt>
                      <c:pt idx="3">
                        <c:v>Svømning</c:v>
                      </c:pt>
                      <c:pt idx="4">
                        <c:v>Yoga, Pilates, afspænding, meditation</c:v>
                      </c:pt>
                    </c:strCache>
                  </c:strRef>
                </c:cat>
                <c:val>
                  <c:numRef>
                    <c:extLst>
                      <c:ext uri="{02D57815-91ED-43cb-92C2-25804820EDAC}">
                        <c15:formulaRef>
                          <c15:sqref>'Populære aktiviteter'!$D$3:$D$7</c15:sqref>
                        </c15:formulaRef>
                      </c:ext>
                    </c:extLst>
                    <c:numCache>
                      <c:formatCode>0%</c:formatCode>
                      <c:ptCount val="5"/>
                      <c:pt idx="0">
                        <c:v>0.53461118212211745</c:v>
                      </c:pt>
                      <c:pt idx="1">
                        <c:v>0.42319112578811341</c:v>
                      </c:pt>
                      <c:pt idx="2">
                        <c:v>0.3974120045809183</c:v>
                      </c:pt>
                      <c:pt idx="3">
                        <c:v>0.18976824198447539</c:v>
                      </c:pt>
                      <c:pt idx="4">
                        <c:v>0.17057920259988879</c:v>
                      </c:pt>
                    </c:numCache>
                  </c:numRef>
                </c:val>
                <c:extLst>
                  <c:ext uri="{02D57815-91ED-43cb-92C2-25804820EDAC}">
                    <c15:datalabelsRange>
                      <c15:f>'Populære aktiviteter'!$V$3:$V$7</c15:f>
                      <c15:dlblRangeCache>
                        <c:ptCount val="5"/>
                        <c:pt idx="0">
                          <c:v>53%*</c:v>
                        </c:pt>
                        <c:pt idx="1">
                          <c:v>42% </c:v>
                        </c:pt>
                        <c:pt idx="2">
                          <c:v>40%*</c:v>
                        </c:pt>
                        <c:pt idx="3">
                          <c:v>19%*</c:v>
                        </c:pt>
                        <c:pt idx="4">
                          <c:v>17%*</c:v>
                        </c:pt>
                      </c15:dlblRangeCache>
                    </c15:datalabelsRange>
                  </c:ext>
                  <c:ext xmlns:c16="http://schemas.microsoft.com/office/drawing/2014/chart" uri="{C3380CC4-5D6E-409C-BE32-E72D297353CC}">
                    <c16:uniqueId val="{0000001D-9C19-1B42-9E1A-5A57F47E1FB7}"/>
                  </c:ext>
                </c:extLst>
              </c15:ser>
            </c15:filteredBarSeries>
          </c:ext>
        </c:extLst>
      </c:barChart>
      <c:catAx>
        <c:axId val="1957826208"/>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957828288"/>
        <c:crosses val="autoZero"/>
        <c:auto val="1"/>
        <c:lblAlgn val="ctr"/>
        <c:lblOffset val="100"/>
        <c:noMultiLvlLbl val="0"/>
      </c:catAx>
      <c:valAx>
        <c:axId val="1957828288"/>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957826208"/>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b="1">
          <a:latin typeface="Arial" panose="020B0604020202020204" pitchFamily="34" charset="0"/>
        </a:defRPr>
      </a:pPr>
      <a:endParaRPr lang="da-DK"/>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Andel</c:v>
                </c:pt>
              </c:strCache>
            </c:strRef>
          </c:tx>
          <c:spPr>
            <a:solidFill>
              <a:srgbClr val="3CC3FA">
                <a:alpha val="100000"/>
              </a:srgbClr>
            </a:solidFill>
            <a:ln w="0">
              <a:solidFill>
                <a:srgbClr val="3CC3FA">
                  <a:alpha val="100000"/>
                </a:srgbClr>
              </a:solidFill>
            </a:ln>
            <a:effectLst/>
          </c:spPr>
          <c:invertIfNegative val="0"/>
          <c:dLbls>
            <c:dLbl>
              <c:idx val="0"/>
              <c:tx>
                <c:rich>
                  <a:bodyPr/>
                  <a:lstStyle/>
                  <a:p>
                    <a:fld id="{6F6BC3CF-0C59-CB46-ABF9-D2E6733DB204}"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9A5-8F44-9322-824585058F51}"/>
                </c:ext>
              </c:extLst>
            </c:dLbl>
            <c:dLbl>
              <c:idx val="1"/>
              <c:tx>
                <c:rich>
                  <a:bodyPr/>
                  <a:lstStyle/>
                  <a:p>
                    <a:fld id="{8B37ADB6-A888-2349-857E-808B646FC696}"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A5-8F44-9322-824585058F51}"/>
                </c:ext>
              </c:extLst>
            </c:dLbl>
            <c:dLbl>
              <c:idx val="2"/>
              <c:tx>
                <c:rich>
                  <a:bodyPr/>
                  <a:lstStyle/>
                  <a:p>
                    <a:fld id="{C4381B7E-12B9-744B-B5C7-2CC1B66BD282}"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A5-8F44-9322-824585058F51}"/>
                </c:ext>
              </c:extLst>
            </c:dLbl>
            <c:dLbl>
              <c:idx val="3"/>
              <c:tx>
                <c:rich>
                  <a:bodyPr/>
                  <a:lstStyle/>
                  <a:p>
                    <a:fld id="{6D44AAB5-FF03-0245-A5FE-420597A78B58}"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A5-8F44-9322-824585058F51}"/>
                </c:ext>
              </c:extLst>
            </c:dLbl>
            <c:dLbl>
              <c:idx val="4"/>
              <c:tx>
                <c:rich>
                  <a:bodyPr/>
                  <a:lstStyle/>
                  <a:p>
                    <a:fld id="{40C02150-0DEE-C64C-A920-DACF1B441F2B}"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A5-8F44-9322-824585058F51}"/>
                </c:ext>
              </c:extLst>
            </c:dLbl>
            <c:dLbl>
              <c:idx val="5"/>
              <c:tx>
                <c:rich>
                  <a:bodyPr/>
                  <a:lstStyle/>
                  <a:p>
                    <a:fld id="{E7C56900-026F-5D4C-8A10-EA3F9F9DDAB4}"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9A5-8F44-9322-824585058F51}"/>
                </c:ext>
              </c:extLst>
            </c:dLbl>
            <c:numFmt formatCode="General" sourceLinked="0"/>
            <c:spPr>
              <a:noFill/>
              <a:ln>
                <a:noFill/>
              </a:ln>
              <a:effectLst/>
            </c:spPr>
            <c:txPr>
              <a:bodyPr/>
              <a:lstStyle/>
              <a:p>
                <a:pPr>
                  <a:defRPr sz="14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sheet1!$A$2:$A$7</c:f>
              <c:strCache>
                <c:ptCount val="6"/>
                <c:pt idx="0">
                  <c:v>Andet sted (inkl. aftenskole)</c:v>
                </c:pt>
                <c:pt idx="1">
                  <c:v>Selvorganiseret (med andre)</c:v>
                </c:pt>
                <c:pt idx="2">
                  <c:v>Selvorganiseret (alene)</c:v>
                </c:pt>
                <c:pt idx="3">
                  <c:v>Arbejde</c:v>
                </c:pt>
                <c:pt idx="4">
                  <c:v>Privat/Kommercielt center</c:v>
                </c:pt>
                <c:pt idx="5">
                  <c:v>Forening</c:v>
                </c:pt>
              </c:strCache>
            </c:strRef>
          </c:cat>
          <c:val>
            <c:numRef>
              <c:f>sheet1!$B$2:$B$7</c:f>
              <c:numCache>
                <c:formatCode>General</c:formatCode>
                <c:ptCount val="6"/>
                <c:pt idx="0">
                  <c:v>12</c:v>
                </c:pt>
                <c:pt idx="1">
                  <c:v>67</c:v>
                </c:pt>
                <c:pt idx="2">
                  <c:v>77</c:v>
                </c:pt>
                <c:pt idx="3">
                  <c:v>13</c:v>
                </c:pt>
                <c:pt idx="4">
                  <c:v>29</c:v>
                </c:pt>
                <c:pt idx="5">
                  <c:v>47</c:v>
                </c:pt>
              </c:numCache>
            </c:numRef>
          </c:val>
          <c:extLst>
            <c:ext xmlns:c15="http://schemas.microsoft.com/office/drawing/2012/chart" uri="{02D57815-91ED-43cb-92C2-25804820EDAC}">
              <c15:datalabelsRange>
                <c15:f>sheet1!$C$2:$C$7</c15:f>
                <c15:dlblRangeCache>
                  <c:ptCount val="6"/>
                  <c:pt idx="0">
                    <c:v>12 %</c:v>
                  </c:pt>
                  <c:pt idx="1">
                    <c:v>67 %</c:v>
                  </c:pt>
                  <c:pt idx="2">
                    <c:v>77 %</c:v>
                  </c:pt>
                  <c:pt idx="3">
                    <c:v>13 %</c:v>
                  </c:pt>
                  <c:pt idx="4">
                    <c:v>29 %</c:v>
                  </c:pt>
                  <c:pt idx="5">
                    <c:v>47 %</c:v>
                  </c:pt>
                </c15:dlblRangeCache>
              </c15:datalabelsRange>
            </c:ext>
            <c:ext xmlns:c16="http://schemas.microsoft.com/office/drawing/2014/chart" uri="{C3380CC4-5D6E-409C-BE32-E72D297353CC}">
              <c16:uniqueId val="{00000006-19A5-8F44-9322-824585058F51}"/>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Organiseringsformer</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Andel</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Andel</c:v>
                </c:pt>
              </c:strCache>
            </c:strRef>
          </c:tx>
          <c:spPr>
            <a:solidFill>
              <a:srgbClr val="3CC3FA">
                <a:alpha val="100000"/>
              </a:srgbClr>
            </a:solidFill>
            <a:ln w="0">
              <a:solidFill>
                <a:srgbClr val="3CC3FA">
                  <a:alpha val="100000"/>
                </a:srgbClr>
              </a:solidFill>
            </a:ln>
            <a:effectLst/>
          </c:spPr>
          <c:invertIfNegative val="0"/>
          <c:dLbls>
            <c:dLbl>
              <c:idx val="0"/>
              <c:tx>
                <c:rich>
                  <a:bodyPr/>
                  <a:lstStyle/>
                  <a:p>
                    <a:fld id="{D0B9E603-918C-9B44-87FB-3CAC2188547C}"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49B-1943-A3B0-103435751D68}"/>
                </c:ext>
              </c:extLst>
            </c:dLbl>
            <c:dLbl>
              <c:idx val="1"/>
              <c:tx>
                <c:rich>
                  <a:bodyPr/>
                  <a:lstStyle/>
                  <a:p>
                    <a:fld id="{67C49C66-01E8-F544-8B25-F64D81092D6B}"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49B-1943-A3B0-103435751D68}"/>
                </c:ext>
              </c:extLst>
            </c:dLbl>
            <c:dLbl>
              <c:idx val="2"/>
              <c:tx>
                <c:rich>
                  <a:bodyPr/>
                  <a:lstStyle/>
                  <a:p>
                    <a:fld id="{DC006A7A-013F-9248-A3AA-AEBB133FB707}"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49B-1943-A3B0-103435751D68}"/>
                </c:ext>
              </c:extLst>
            </c:dLbl>
            <c:dLbl>
              <c:idx val="3"/>
              <c:tx>
                <c:rich>
                  <a:bodyPr/>
                  <a:lstStyle/>
                  <a:p>
                    <a:fld id="{473011CD-1670-2C42-81FE-24C49E61B0B0}"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49B-1943-A3B0-103435751D68}"/>
                </c:ext>
              </c:extLst>
            </c:dLbl>
            <c:dLbl>
              <c:idx val="4"/>
              <c:tx>
                <c:rich>
                  <a:bodyPr/>
                  <a:lstStyle/>
                  <a:p>
                    <a:fld id="{D525E85C-ACB6-4648-B225-C8B273CA7080}"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49B-1943-A3B0-103435751D68}"/>
                </c:ext>
              </c:extLst>
            </c:dLbl>
            <c:numFmt formatCode="General" sourceLinked="0"/>
            <c:spPr>
              <a:noFill/>
              <a:ln>
                <a:noFill/>
              </a:ln>
              <a:effectLst/>
            </c:spPr>
            <c:txPr>
              <a:bodyPr/>
              <a:lstStyle/>
              <a:p>
                <a:pPr>
                  <a:defRPr sz="14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Jeg blev inviteret af en ven/bekendt</c:v>
                </c:pt>
                <c:pt idx="1">
                  <c:v>Jeg fandt en ny aktivitet</c:v>
                </c:pt>
                <c:pt idx="2">
                  <c:v>Jeg fandt en aktivitet, som jeg kunne dyrke på et niveau, der passede mig</c:v>
                </c:pt>
                <c:pt idx="3">
                  <c:v>Det blev muligt for mig at dyrke aktiviteten på det tidspunkt, som passer mig</c:v>
                </c:pt>
                <c:pt idx="4">
                  <c:v>Jeg fik lyst til at komme i bedre form</c:v>
                </c:pt>
              </c:strCache>
            </c:strRef>
          </c:cat>
          <c:val>
            <c:numRef>
              <c:f>sheet1!$B$2:$B$6</c:f>
              <c:numCache>
                <c:formatCode>General</c:formatCode>
                <c:ptCount val="5"/>
                <c:pt idx="0">
                  <c:v>16</c:v>
                </c:pt>
                <c:pt idx="1">
                  <c:v>18</c:v>
                </c:pt>
                <c:pt idx="2">
                  <c:v>36</c:v>
                </c:pt>
                <c:pt idx="3">
                  <c:v>37</c:v>
                </c:pt>
                <c:pt idx="4">
                  <c:v>48</c:v>
                </c:pt>
              </c:numCache>
            </c:numRef>
          </c:val>
          <c:extLst>
            <c:ext xmlns:c15="http://schemas.microsoft.com/office/drawing/2012/chart" uri="{02D57815-91ED-43cb-92C2-25804820EDAC}">
              <c15:datalabelsRange>
                <c15:f>sheet1!$C$2:$C$6</c15:f>
                <c15:dlblRangeCache>
                  <c:ptCount val="5"/>
                  <c:pt idx="0">
                    <c:v>16 %</c:v>
                  </c:pt>
                  <c:pt idx="1">
                    <c:v>18 %</c:v>
                  </c:pt>
                  <c:pt idx="2">
                    <c:v>36 %</c:v>
                  </c:pt>
                  <c:pt idx="3">
                    <c:v>37 %</c:v>
                  </c:pt>
                  <c:pt idx="4">
                    <c:v>48 %</c:v>
                  </c:pt>
                </c15:dlblRangeCache>
              </c15:datalabelsRange>
            </c:ext>
            <c:ext xmlns:c16="http://schemas.microsoft.com/office/drawing/2014/chart" uri="{C3380CC4-5D6E-409C-BE32-E72D297353CC}">
              <c16:uniqueId val="{00000005-149B-1943-A3B0-103435751D68}"/>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Årsag</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Andel</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Andel</c:v>
                </c:pt>
              </c:strCache>
            </c:strRef>
          </c:tx>
          <c:spPr>
            <a:solidFill>
              <a:srgbClr val="A0C800">
                <a:alpha val="100000"/>
              </a:srgbClr>
            </a:solidFill>
            <a:ln w="0">
              <a:solidFill>
                <a:srgbClr val="A0C800">
                  <a:alpha val="100000"/>
                </a:srgbClr>
              </a:solidFill>
            </a:ln>
            <a:effectLst/>
          </c:spPr>
          <c:invertIfNegative val="0"/>
          <c:dLbls>
            <c:dLbl>
              <c:idx val="0"/>
              <c:tx>
                <c:rich>
                  <a:bodyPr/>
                  <a:lstStyle/>
                  <a:p>
                    <a:fld id="{4F03B4A5-7A1E-B242-9830-71EB36F2491A}"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755-A14A-91D8-88575128962A}"/>
                </c:ext>
              </c:extLst>
            </c:dLbl>
            <c:dLbl>
              <c:idx val="1"/>
              <c:tx>
                <c:rich>
                  <a:bodyPr/>
                  <a:lstStyle/>
                  <a:p>
                    <a:fld id="{FBCB085D-F2D4-F946-BADD-DFCD58BC8A69}"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755-A14A-91D8-88575128962A}"/>
                </c:ext>
              </c:extLst>
            </c:dLbl>
            <c:dLbl>
              <c:idx val="2"/>
              <c:tx>
                <c:rich>
                  <a:bodyPr/>
                  <a:lstStyle/>
                  <a:p>
                    <a:fld id="{2ED3A2EA-BC13-1D44-8C56-CA7F4DABB0B8}"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755-A14A-91D8-88575128962A}"/>
                </c:ext>
              </c:extLst>
            </c:dLbl>
            <c:dLbl>
              <c:idx val="3"/>
              <c:tx>
                <c:rich>
                  <a:bodyPr/>
                  <a:lstStyle/>
                  <a:p>
                    <a:fld id="{8B3706E7-1ACB-374E-A224-391BDA181CC3}"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755-A14A-91D8-88575128962A}"/>
                </c:ext>
              </c:extLst>
            </c:dLbl>
            <c:dLbl>
              <c:idx val="4"/>
              <c:tx>
                <c:rich>
                  <a:bodyPr/>
                  <a:lstStyle/>
                  <a:p>
                    <a:fld id="{45B094FB-E341-F142-B974-FFE95BA6C820}"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755-A14A-91D8-88575128962A}"/>
                </c:ext>
              </c:extLst>
            </c:dLbl>
            <c:numFmt formatCode="General" sourceLinked="0"/>
            <c:spPr>
              <a:noFill/>
              <a:ln>
                <a:noFill/>
              </a:ln>
              <a:effectLst/>
            </c:spPr>
            <c:txPr>
              <a:bodyPr/>
              <a:lstStyle/>
              <a:p>
                <a:pPr>
                  <a:defRPr sz="14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Badminton</c:v>
                </c:pt>
                <c:pt idx="1">
                  <c:v>Svømning</c:v>
                </c:pt>
                <c:pt idx="2">
                  <c:v>Løb</c:v>
                </c:pt>
                <c:pt idx="3">
                  <c:v>Fitness/styrketræning på egen hånd</c:v>
                </c:pt>
                <c:pt idx="4">
                  <c:v>Vandreture</c:v>
                </c:pt>
              </c:strCache>
            </c:strRef>
          </c:cat>
          <c:val>
            <c:numRef>
              <c:f>sheet1!$B$2:$B$6</c:f>
              <c:numCache>
                <c:formatCode>General</c:formatCode>
                <c:ptCount val="5"/>
                <c:pt idx="0">
                  <c:v>12</c:v>
                </c:pt>
                <c:pt idx="1">
                  <c:v>23</c:v>
                </c:pt>
                <c:pt idx="2">
                  <c:v>26</c:v>
                </c:pt>
                <c:pt idx="3">
                  <c:v>34</c:v>
                </c:pt>
                <c:pt idx="4">
                  <c:v>56</c:v>
                </c:pt>
              </c:numCache>
            </c:numRef>
          </c:val>
          <c:extLst>
            <c:ext xmlns:c15="http://schemas.microsoft.com/office/drawing/2012/chart" uri="{02D57815-91ED-43cb-92C2-25804820EDAC}">
              <c15:datalabelsRange>
                <c15:f>sheet1!$C$2:$C$6</c15:f>
                <c15:dlblRangeCache>
                  <c:ptCount val="5"/>
                  <c:pt idx="0">
                    <c:v>12 %</c:v>
                  </c:pt>
                  <c:pt idx="1">
                    <c:v>23 %</c:v>
                  </c:pt>
                  <c:pt idx="2">
                    <c:v>26 %</c:v>
                  </c:pt>
                  <c:pt idx="3">
                    <c:v>34 %</c:v>
                  </c:pt>
                  <c:pt idx="4">
                    <c:v>56 %</c:v>
                  </c:pt>
                </c15:dlblRangeCache>
              </c15:datalabelsRange>
            </c:ext>
            <c:ext xmlns:c16="http://schemas.microsoft.com/office/drawing/2014/chart" uri="{C3380CC4-5D6E-409C-BE32-E72D297353CC}">
              <c16:uniqueId val="{00000005-3755-A14A-91D8-88575128962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Aktivitetsnavn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Andel</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r>
              <a:rPr lang="en-US"/>
              <a:t>Køn</a:t>
            </a:r>
          </a:p>
        </c:rich>
      </c:tx>
      <c:layout>
        <c:manualLayout>
          <c:xMode val="edge"/>
          <c:yMode val="edge"/>
          <c:x val="0"/>
          <c:y val="2.5000000000000001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50902088805848378"/>
          <c:y val="0.10765984425845936"/>
          <c:w val="0.45449567829310389"/>
          <c:h val="0.86221402277682291"/>
        </c:manualLayout>
      </c:layout>
      <c:barChart>
        <c:barDir val="bar"/>
        <c:grouping val="clustered"/>
        <c:varyColors val="0"/>
        <c:ser>
          <c:idx val="0"/>
          <c:order val="0"/>
          <c:tx>
            <c:strRef>
              <c:f>'Dyrker du normalt idræt og moti'!$D$19</c:f>
              <c:strCache>
                <c:ptCount val="1"/>
                <c:pt idx="0">
                  <c:v>Ja</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moti'!$C$24,'Dyrker du normalt idræt og moti'!$C$29)</c:f>
              <c:strCache>
                <c:ptCount val="2"/>
                <c:pt idx="0">
                  <c:v>Mænd (n=11880)</c:v>
                </c:pt>
                <c:pt idx="1">
                  <c:v>Kvinder (n=17010)</c:v>
                </c:pt>
              </c:strCache>
            </c:strRef>
          </c:cat>
          <c:val>
            <c:numRef>
              <c:f>('Dyrker du normalt idræt og moti'!$D$24,'Dyrker du normalt idræt og moti'!$D$29)</c:f>
              <c:numCache>
                <c:formatCode>0%</c:formatCode>
                <c:ptCount val="2"/>
                <c:pt idx="0">
                  <c:v>0.7</c:v>
                </c:pt>
                <c:pt idx="1">
                  <c:v>0.73</c:v>
                </c:pt>
              </c:numCache>
            </c:numRef>
          </c:val>
          <c:extLst>
            <c:ext xmlns:c16="http://schemas.microsoft.com/office/drawing/2014/chart" uri="{C3380CC4-5D6E-409C-BE32-E72D297353CC}">
              <c16:uniqueId val="{00000000-DEF1-9F4E-844C-9D8B2B21D9AE}"/>
            </c:ext>
          </c:extLst>
        </c:ser>
        <c:ser>
          <c:idx val="1"/>
          <c:order val="1"/>
          <c:tx>
            <c:strRef>
              <c:f>'Dyrker du normalt idræt og moti'!$E$19</c:f>
              <c:strCache>
                <c:ptCount val="1"/>
                <c:pt idx="0">
                  <c:v>Ja, men ikke for tiden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moti'!$C$24,'Dyrker du normalt idræt og moti'!$C$29)</c:f>
              <c:strCache>
                <c:ptCount val="2"/>
                <c:pt idx="0">
                  <c:v>Mænd (n=11880)</c:v>
                </c:pt>
                <c:pt idx="1">
                  <c:v>Kvinder (n=17010)</c:v>
                </c:pt>
              </c:strCache>
            </c:strRef>
          </c:cat>
          <c:val>
            <c:numRef>
              <c:f>('Dyrker du normalt idræt og moti'!$E$24,'Dyrker du normalt idræt og moti'!$E$29)</c:f>
              <c:numCache>
                <c:formatCode>0%</c:formatCode>
                <c:ptCount val="2"/>
                <c:pt idx="0">
                  <c:v>0.12</c:v>
                </c:pt>
                <c:pt idx="1">
                  <c:v>0.12</c:v>
                </c:pt>
              </c:numCache>
            </c:numRef>
          </c:val>
          <c:extLst>
            <c:ext xmlns:c16="http://schemas.microsoft.com/office/drawing/2014/chart" uri="{C3380CC4-5D6E-409C-BE32-E72D297353CC}">
              <c16:uniqueId val="{00000001-DEF1-9F4E-844C-9D8B2B21D9AE}"/>
            </c:ext>
          </c:extLst>
        </c:ser>
        <c:ser>
          <c:idx val="2"/>
          <c:order val="2"/>
          <c:tx>
            <c:strRef>
              <c:f>'Dyrker du normalt idræt og moti'!$F$19</c:f>
              <c:strCache>
                <c:ptCount val="1"/>
                <c:pt idx="0">
                  <c:v>Nej</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moti'!$C$24,'Dyrker du normalt idræt og moti'!$C$29)</c:f>
              <c:strCache>
                <c:ptCount val="2"/>
                <c:pt idx="0">
                  <c:v>Mænd (n=11880)</c:v>
                </c:pt>
                <c:pt idx="1">
                  <c:v>Kvinder (n=17010)</c:v>
                </c:pt>
              </c:strCache>
            </c:strRef>
          </c:cat>
          <c:val>
            <c:numRef>
              <c:f>('Dyrker du normalt idræt og moti'!$F$24,'Dyrker du normalt idræt og moti'!$F$29)</c:f>
              <c:numCache>
                <c:formatCode>0%</c:formatCode>
                <c:ptCount val="2"/>
                <c:pt idx="0">
                  <c:v>0.18</c:v>
                </c:pt>
                <c:pt idx="1">
                  <c:v>0.15</c:v>
                </c:pt>
              </c:numCache>
            </c:numRef>
          </c:val>
          <c:extLst>
            <c:ext xmlns:c16="http://schemas.microsoft.com/office/drawing/2014/chart" uri="{C3380CC4-5D6E-409C-BE32-E72D297353CC}">
              <c16:uniqueId val="{00000002-DEF1-9F4E-844C-9D8B2B21D9AE}"/>
            </c:ext>
          </c:extLst>
        </c:ser>
        <c:dLbls>
          <c:dLblPos val="outEnd"/>
          <c:showLegendKey val="0"/>
          <c:showVal val="1"/>
          <c:showCatName val="0"/>
          <c:showSerName val="0"/>
          <c:showPercent val="0"/>
          <c:showBubbleSize val="0"/>
        </c:dLbls>
        <c:gapWidth val="219"/>
        <c:axId val="1395959167"/>
        <c:axId val="1395961663"/>
      </c:barChart>
      <c:catAx>
        <c:axId val="1395959167"/>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1"/>
        <c:axPos val="b"/>
        <c:numFmt formatCode="0%" sourceLinked="1"/>
        <c:majorTickMark val="none"/>
        <c:minorTickMark val="none"/>
        <c:tickLblPos val="nextTo"/>
        <c:crossAx val="1395959167"/>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Andel</c:v>
                </c:pt>
              </c:strCache>
            </c:strRef>
          </c:tx>
          <c:spPr>
            <a:solidFill>
              <a:srgbClr val="A0C800">
                <a:alpha val="100000"/>
              </a:srgbClr>
            </a:solidFill>
            <a:ln w="0">
              <a:solidFill>
                <a:srgbClr val="A0C800">
                  <a:alpha val="100000"/>
                </a:srgbClr>
              </a:solidFill>
            </a:ln>
            <a:effectLst/>
          </c:spPr>
          <c:invertIfNegative val="0"/>
          <c:dLbls>
            <c:dLbl>
              <c:idx val="0"/>
              <c:tx>
                <c:rich>
                  <a:bodyPr/>
                  <a:lstStyle/>
                  <a:p>
                    <a:fld id="{8E3B3213-AFA0-7640-9369-87533E5FE2CF}"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CF9-6D46-BD57-4BE73E03BF80}"/>
                </c:ext>
              </c:extLst>
            </c:dLbl>
            <c:dLbl>
              <c:idx val="1"/>
              <c:tx>
                <c:rich>
                  <a:bodyPr/>
                  <a:lstStyle/>
                  <a:p>
                    <a:fld id="{4FF0C2DA-A99A-4A43-BA7B-32B0D1FA6F16}"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F9-6D46-BD57-4BE73E03BF80}"/>
                </c:ext>
              </c:extLst>
            </c:dLbl>
            <c:dLbl>
              <c:idx val="2"/>
              <c:tx>
                <c:rich>
                  <a:bodyPr/>
                  <a:lstStyle/>
                  <a:p>
                    <a:fld id="{8F396DF7-4DEA-AB46-8290-026C54989B78}"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F9-6D46-BD57-4BE73E03BF80}"/>
                </c:ext>
              </c:extLst>
            </c:dLbl>
            <c:dLbl>
              <c:idx val="3"/>
              <c:tx>
                <c:rich>
                  <a:bodyPr/>
                  <a:lstStyle/>
                  <a:p>
                    <a:fld id="{DB56C8C7-4D6C-1F48-A668-083C23B31F79}"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F9-6D46-BD57-4BE73E03BF80}"/>
                </c:ext>
              </c:extLst>
            </c:dLbl>
            <c:dLbl>
              <c:idx val="4"/>
              <c:tx>
                <c:rich>
                  <a:bodyPr/>
                  <a:lstStyle/>
                  <a:p>
                    <a:fld id="{759E3CD9-6779-9A47-81C2-4CFAC0BDE75B}"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F9-6D46-BD57-4BE73E03BF80}"/>
                </c:ext>
              </c:extLst>
            </c:dLbl>
            <c:numFmt formatCode="General" sourceLinked="0"/>
            <c:spPr>
              <a:noFill/>
              <a:ln>
                <a:noFill/>
              </a:ln>
              <a:effectLst/>
            </c:spPr>
            <c:txPr>
              <a:bodyPr/>
              <a:lstStyle/>
              <a:p>
                <a:pPr>
                  <a:defRPr sz="14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Jeg er i dårlig form</c:v>
                </c:pt>
                <c:pt idx="1">
                  <c:v>Jeg prioriterer tiden på andre fritidsinteresser</c:v>
                </c:pt>
                <c:pt idx="2">
                  <c:v>Jeg har en skade</c:v>
                </c:pt>
                <c:pt idx="3">
                  <c:v>Jeg prioriterer tiden på familien</c:v>
                </c:pt>
                <c:pt idx="4">
                  <c:v>Jeg bruger tiden på arbejde</c:v>
                </c:pt>
              </c:strCache>
            </c:strRef>
          </c:cat>
          <c:val>
            <c:numRef>
              <c:f>sheet1!$B$2:$B$6</c:f>
              <c:numCache>
                <c:formatCode>General</c:formatCode>
                <c:ptCount val="5"/>
                <c:pt idx="0">
                  <c:v>16</c:v>
                </c:pt>
                <c:pt idx="1">
                  <c:v>18</c:v>
                </c:pt>
                <c:pt idx="2">
                  <c:v>21</c:v>
                </c:pt>
                <c:pt idx="3">
                  <c:v>33</c:v>
                </c:pt>
                <c:pt idx="4">
                  <c:v>35</c:v>
                </c:pt>
              </c:numCache>
            </c:numRef>
          </c:val>
          <c:extLst>
            <c:ext xmlns:c15="http://schemas.microsoft.com/office/drawing/2012/chart" uri="{02D57815-91ED-43cb-92C2-25804820EDAC}">
              <c15:datalabelsRange>
                <c15:f>sheet1!$C$2:$C$6</c15:f>
                <c15:dlblRangeCache>
                  <c:ptCount val="5"/>
                  <c:pt idx="0">
                    <c:v>16 %</c:v>
                  </c:pt>
                  <c:pt idx="1">
                    <c:v>18 %</c:v>
                  </c:pt>
                  <c:pt idx="2">
                    <c:v>21 %</c:v>
                  </c:pt>
                  <c:pt idx="3">
                    <c:v>33 %</c:v>
                  </c:pt>
                  <c:pt idx="4">
                    <c:v>35 %</c:v>
                  </c:pt>
                </c15:dlblRangeCache>
              </c15:datalabelsRange>
            </c:ext>
            <c:ext xmlns:c16="http://schemas.microsoft.com/office/drawing/2014/chart" uri="{C3380CC4-5D6E-409C-BE32-E72D297353CC}">
              <c16:uniqueId val="{00000005-ECF9-6D46-BD57-4BE73E03BF80}"/>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Årsag</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Andel</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Andel</c:v>
                </c:pt>
              </c:strCache>
            </c:strRef>
          </c:tx>
          <c:spPr>
            <a:solidFill>
              <a:srgbClr val="A0C800">
                <a:alpha val="100000"/>
              </a:srgbClr>
            </a:solidFill>
            <a:ln w="0">
              <a:solidFill>
                <a:srgbClr val="A0C800">
                  <a:alpha val="100000"/>
                </a:srgbClr>
              </a:solidFill>
            </a:ln>
            <a:effectLst/>
          </c:spPr>
          <c:invertIfNegative val="0"/>
          <c:dLbls>
            <c:dLbl>
              <c:idx val="0"/>
              <c:tx>
                <c:rich>
                  <a:bodyPr/>
                  <a:lstStyle/>
                  <a:p>
                    <a:fld id="{A28D636F-6FE7-1C42-8A0C-6AD9ECAD459C}"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70B-8F46-90B7-8C5136DAECEF}"/>
                </c:ext>
              </c:extLst>
            </c:dLbl>
            <c:dLbl>
              <c:idx val="1"/>
              <c:tx>
                <c:rich>
                  <a:bodyPr/>
                  <a:lstStyle/>
                  <a:p>
                    <a:fld id="{02291697-4D31-BE47-BD4F-C23FCFA22FDC}"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70B-8F46-90B7-8C5136DAECEF}"/>
                </c:ext>
              </c:extLst>
            </c:dLbl>
            <c:dLbl>
              <c:idx val="2"/>
              <c:tx>
                <c:rich>
                  <a:bodyPr/>
                  <a:lstStyle/>
                  <a:p>
                    <a:fld id="{A03A8679-3C1A-8849-88CC-2B993427556A}"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70B-8F46-90B7-8C5136DAECEF}"/>
                </c:ext>
              </c:extLst>
            </c:dLbl>
            <c:dLbl>
              <c:idx val="3"/>
              <c:tx>
                <c:rich>
                  <a:bodyPr/>
                  <a:lstStyle/>
                  <a:p>
                    <a:fld id="{93F5C2DD-5837-BE48-9D20-D89438D3131C}"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70B-8F46-90B7-8C5136DAECEF}"/>
                </c:ext>
              </c:extLst>
            </c:dLbl>
            <c:dLbl>
              <c:idx val="4"/>
              <c:tx>
                <c:rich>
                  <a:bodyPr/>
                  <a:lstStyle/>
                  <a:p>
                    <a:fld id="{B4CAA889-BFC7-4B45-A12C-9DEC198DB818}"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70B-8F46-90B7-8C5136DAECEF}"/>
                </c:ext>
              </c:extLst>
            </c:dLbl>
            <c:numFmt formatCode="General" sourceLinked="0"/>
            <c:spPr>
              <a:noFill/>
              <a:ln>
                <a:noFill/>
              </a:ln>
              <a:effectLst/>
            </c:spPr>
            <c:txPr>
              <a:bodyPr/>
              <a:lstStyle/>
              <a:p>
                <a:pPr>
                  <a:defRPr sz="14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Jeg har dårligt helbred</c:v>
                </c:pt>
                <c:pt idx="1">
                  <c:v>Jeg er i dårlig form</c:v>
                </c:pt>
                <c:pt idx="2">
                  <c:v>Jeg prioriterer tiden på andre fritidsinteresser</c:v>
                </c:pt>
                <c:pt idx="3">
                  <c:v>Jeg prioriterer tiden på familien</c:v>
                </c:pt>
                <c:pt idx="4">
                  <c:v>Jeg bruger tiden på arbejde</c:v>
                </c:pt>
              </c:strCache>
            </c:strRef>
          </c:cat>
          <c:val>
            <c:numRef>
              <c:f>sheet1!$B$2:$B$6</c:f>
              <c:numCache>
                <c:formatCode>General</c:formatCode>
                <c:ptCount val="5"/>
                <c:pt idx="0">
                  <c:v>19</c:v>
                </c:pt>
                <c:pt idx="1">
                  <c:v>25</c:v>
                </c:pt>
                <c:pt idx="2">
                  <c:v>29</c:v>
                </c:pt>
                <c:pt idx="3">
                  <c:v>33</c:v>
                </c:pt>
                <c:pt idx="4">
                  <c:v>37</c:v>
                </c:pt>
              </c:numCache>
            </c:numRef>
          </c:val>
          <c:extLst>
            <c:ext xmlns:c15="http://schemas.microsoft.com/office/drawing/2012/chart" uri="{02D57815-91ED-43cb-92C2-25804820EDAC}">
              <c15:datalabelsRange>
                <c15:f>sheet1!$C$2:$C$6</c15:f>
                <c15:dlblRangeCache>
                  <c:ptCount val="5"/>
                  <c:pt idx="0">
                    <c:v>19 %</c:v>
                  </c:pt>
                  <c:pt idx="1">
                    <c:v>25 %</c:v>
                  </c:pt>
                  <c:pt idx="2">
                    <c:v>29 %</c:v>
                  </c:pt>
                  <c:pt idx="3">
                    <c:v>33 %</c:v>
                  </c:pt>
                  <c:pt idx="4">
                    <c:v>37 %</c:v>
                  </c:pt>
                </c15:dlblRangeCache>
              </c15:datalabelsRange>
            </c:ext>
            <c:ext xmlns:c16="http://schemas.microsoft.com/office/drawing/2014/chart" uri="{C3380CC4-5D6E-409C-BE32-E72D297353CC}">
              <c16:uniqueId val="{00000005-A70B-8F46-90B7-8C5136DAECEF}"/>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Årsag</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Andel</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Andel</c:v>
                </c:pt>
              </c:strCache>
            </c:strRef>
          </c:tx>
          <c:spPr>
            <a:solidFill>
              <a:srgbClr val="FAEB00">
                <a:alpha val="100000"/>
              </a:srgbClr>
            </a:solidFill>
            <a:ln w="0">
              <a:solidFill>
                <a:srgbClr val="FAEB00">
                  <a:alpha val="100000"/>
                </a:srgbClr>
              </a:solidFill>
            </a:ln>
            <a:effectLst/>
          </c:spPr>
          <c:invertIfNegative val="0"/>
          <c:dLbls>
            <c:dLbl>
              <c:idx val="0"/>
              <c:tx>
                <c:rich>
                  <a:bodyPr/>
                  <a:lstStyle/>
                  <a:p>
                    <a:fld id="{D0900848-80A5-9447-889F-5DDEA0B9776B}"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270-8F4A-B665-2BAE76A4850D}"/>
                </c:ext>
              </c:extLst>
            </c:dLbl>
            <c:dLbl>
              <c:idx val="1"/>
              <c:tx>
                <c:rich>
                  <a:bodyPr/>
                  <a:lstStyle/>
                  <a:p>
                    <a:fld id="{48F6D56B-B25C-A04A-8382-AB9481C15CDB}"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270-8F4A-B665-2BAE76A4850D}"/>
                </c:ext>
              </c:extLst>
            </c:dLbl>
            <c:dLbl>
              <c:idx val="2"/>
              <c:tx>
                <c:rich>
                  <a:bodyPr/>
                  <a:lstStyle/>
                  <a:p>
                    <a:fld id="{AB93065D-6AD8-7347-B98B-39092584B445}"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270-8F4A-B665-2BAE76A4850D}"/>
                </c:ext>
              </c:extLst>
            </c:dLbl>
            <c:dLbl>
              <c:idx val="3"/>
              <c:tx>
                <c:rich>
                  <a:bodyPr/>
                  <a:lstStyle/>
                  <a:p>
                    <a:fld id="{4A6AAB12-6476-364D-AAE9-B31BF25794E7}"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270-8F4A-B665-2BAE76A4850D}"/>
                </c:ext>
              </c:extLst>
            </c:dLbl>
            <c:dLbl>
              <c:idx val="4"/>
              <c:tx>
                <c:rich>
                  <a:bodyPr/>
                  <a:lstStyle/>
                  <a:p>
                    <a:fld id="{C7738DFE-8016-A24C-B44F-C7909086C8B8}"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270-8F4A-B665-2BAE76A4850D}"/>
                </c:ext>
              </c:extLst>
            </c:dLbl>
            <c:dLbl>
              <c:idx val="5"/>
              <c:tx>
                <c:rich>
                  <a:bodyPr/>
                  <a:lstStyle/>
                  <a:p>
                    <a:fld id="{6CE70E87-C683-664E-BBBB-35522DEC4D6E}"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270-8F4A-B665-2BAE76A4850D}"/>
                </c:ext>
              </c:extLst>
            </c:dLbl>
            <c:dLbl>
              <c:idx val="6"/>
              <c:tx>
                <c:rich>
                  <a:bodyPr/>
                  <a:lstStyle/>
                  <a:p>
                    <a:fld id="{FA22EFEF-4B91-7D4F-9315-8C8E7176DA3C}"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270-8F4A-B665-2BAE76A4850D}"/>
                </c:ext>
              </c:extLst>
            </c:dLbl>
            <c:dLbl>
              <c:idx val="7"/>
              <c:tx>
                <c:rich>
                  <a:bodyPr/>
                  <a:lstStyle/>
                  <a:p>
                    <a:fld id="{62089EEB-34A8-2343-A61D-87DF8EDAB375}"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270-8F4A-B665-2BAE76A4850D}"/>
                </c:ext>
              </c:extLst>
            </c:dLbl>
            <c:dLbl>
              <c:idx val="8"/>
              <c:tx>
                <c:rich>
                  <a:bodyPr/>
                  <a:lstStyle/>
                  <a:p>
                    <a:fld id="{2E1FC92B-FA2F-7E47-A828-131681204CED}"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270-8F4A-B665-2BAE76A4850D}"/>
                </c:ext>
              </c:extLst>
            </c:dLbl>
            <c:dLbl>
              <c:idx val="9"/>
              <c:tx>
                <c:rich>
                  <a:bodyPr/>
                  <a:lstStyle/>
                  <a:p>
                    <a:fld id="{9C6920D6-1BBC-6E4C-BAC5-E42CE0458ABF}"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270-8F4A-B665-2BAE76A4850D}"/>
                </c:ext>
              </c:extLst>
            </c:dLbl>
            <c:numFmt formatCode="General" sourceLinked="0"/>
            <c:spPr>
              <a:noFill/>
              <a:ln>
                <a:noFill/>
              </a:ln>
              <a:effectLst/>
            </c:spPr>
            <c:txPr>
              <a:bodyPr/>
              <a:lstStyle/>
              <a:p>
                <a:pPr>
                  <a:defRPr sz="1200" b="1" i="0" u="none" cap="none">
                    <a:solidFill>
                      <a:srgbClr val="595959">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sheet1!$A$2:$A$11</c:f>
              <c:strCache>
                <c:ptCount val="10"/>
                <c:pt idx="0">
                  <c:v>Andre baner/anlæg</c:v>
                </c:pt>
                <c:pt idx="1">
                  <c:v>Aktivitetsanlæg</c:v>
                </c:pt>
                <c:pt idx="2">
                  <c:v>Anlæg ved vand</c:v>
                </c:pt>
                <c:pt idx="3">
                  <c:v>Fodboldbaner</c:v>
                </c:pt>
                <c:pt idx="4">
                  <c:v>Svømmehal</c:v>
                </c:pt>
                <c:pt idx="5">
                  <c:v>Hjemme/i haven</c:v>
                </c:pt>
                <c:pt idx="6">
                  <c:v>Fitnesscenter/motionsrum</c:v>
                </c:pt>
                <c:pt idx="7">
                  <c:v>Veje, gader, fortove ol.</c:v>
                </c:pt>
                <c:pt idx="8">
                  <c:v>Hal/sal</c:v>
                </c:pt>
                <c:pt idx="9">
                  <c:v>Naturen</c:v>
                </c:pt>
              </c:strCache>
            </c:strRef>
          </c:cat>
          <c:val>
            <c:numRef>
              <c:f>sheet1!$B$2:$B$11</c:f>
              <c:numCache>
                <c:formatCode>General</c:formatCode>
                <c:ptCount val="10"/>
                <c:pt idx="0">
                  <c:v>18</c:v>
                </c:pt>
                <c:pt idx="1">
                  <c:v>4</c:v>
                </c:pt>
                <c:pt idx="2">
                  <c:v>8</c:v>
                </c:pt>
                <c:pt idx="3">
                  <c:v>9</c:v>
                </c:pt>
                <c:pt idx="4">
                  <c:v>19</c:v>
                </c:pt>
                <c:pt idx="5">
                  <c:v>46</c:v>
                </c:pt>
                <c:pt idx="6">
                  <c:v>38</c:v>
                </c:pt>
                <c:pt idx="7">
                  <c:v>50</c:v>
                </c:pt>
                <c:pt idx="8">
                  <c:v>24</c:v>
                </c:pt>
                <c:pt idx="9">
                  <c:v>83</c:v>
                </c:pt>
              </c:numCache>
            </c:numRef>
          </c:val>
          <c:extLst>
            <c:ext xmlns:c15="http://schemas.microsoft.com/office/drawing/2012/chart" uri="{02D57815-91ED-43cb-92C2-25804820EDAC}">
              <c15:datalabelsRange>
                <c15:f>sheet1!$C$2:$C$11</c15:f>
                <c15:dlblRangeCache>
                  <c:ptCount val="10"/>
                  <c:pt idx="0">
                    <c:v>18 %</c:v>
                  </c:pt>
                  <c:pt idx="1">
                    <c:v>4 %</c:v>
                  </c:pt>
                  <c:pt idx="2">
                    <c:v>8 %</c:v>
                  </c:pt>
                  <c:pt idx="3">
                    <c:v>9 %</c:v>
                  </c:pt>
                  <c:pt idx="4">
                    <c:v>19 %</c:v>
                  </c:pt>
                  <c:pt idx="5">
                    <c:v>46 %</c:v>
                  </c:pt>
                  <c:pt idx="6">
                    <c:v>38 %</c:v>
                  </c:pt>
                  <c:pt idx="7">
                    <c:v>50 %</c:v>
                  </c:pt>
                  <c:pt idx="8">
                    <c:v>24 %</c:v>
                  </c:pt>
                  <c:pt idx="9">
                    <c:v>83 %</c:v>
                  </c:pt>
                </c15:dlblRangeCache>
              </c15:datalabelsRange>
            </c:ext>
            <c:ext xmlns:c16="http://schemas.microsoft.com/office/drawing/2014/chart" uri="{C3380CC4-5D6E-409C-BE32-E72D297353CC}">
              <c16:uniqueId val="{0000000A-8270-8F4A-B665-2BAE76A4850D}"/>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Arenaer</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Andel</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Andel</c:v>
                </c:pt>
              </c:strCache>
            </c:strRef>
          </c:tx>
          <c:spPr>
            <a:solidFill>
              <a:srgbClr val="FAEB00">
                <a:alpha val="100000"/>
              </a:srgbClr>
            </a:solidFill>
            <a:ln w="0">
              <a:solidFill>
                <a:srgbClr val="FAEB00">
                  <a:alpha val="100000"/>
                </a:srgbClr>
              </a:solidFill>
            </a:ln>
            <a:effectLst/>
          </c:spPr>
          <c:invertIfNegative val="0"/>
          <c:dLbls>
            <c:dLbl>
              <c:idx val="0"/>
              <c:tx>
                <c:rich>
                  <a:bodyPr/>
                  <a:lstStyle/>
                  <a:p>
                    <a:fld id="{724DD415-232B-8049-B46A-DC740B76B31C}"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DD2-244A-952A-E9140919E910}"/>
                </c:ext>
              </c:extLst>
            </c:dLbl>
            <c:dLbl>
              <c:idx val="1"/>
              <c:tx>
                <c:rich>
                  <a:bodyPr/>
                  <a:lstStyle/>
                  <a:p>
                    <a:fld id="{59CAFDDB-43D2-DB4C-8B93-EDE1A3576997}"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DD2-244A-952A-E9140919E910}"/>
                </c:ext>
              </c:extLst>
            </c:dLbl>
            <c:dLbl>
              <c:idx val="2"/>
              <c:tx>
                <c:rich>
                  <a:bodyPr/>
                  <a:lstStyle/>
                  <a:p>
                    <a:fld id="{BD54B77E-154C-D448-8FEC-47EDA59C6038}"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DD2-244A-952A-E9140919E910}"/>
                </c:ext>
              </c:extLst>
            </c:dLbl>
            <c:dLbl>
              <c:idx val="3"/>
              <c:tx>
                <c:rich>
                  <a:bodyPr/>
                  <a:lstStyle/>
                  <a:p>
                    <a:fld id="{841248BF-2697-6544-A344-C98ECAFEC3CB}"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DD2-244A-952A-E9140919E910}"/>
                </c:ext>
              </c:extLst>
            </c:dLbl>
            <c:dLbl>
              <c:idx val="4"/>
              <c:tx>
                <c:rich>
                  <a:bodyPr/>
                  <a:lstStyle/>
                  <a:p>
                    <a:fld id="{66CC2502-3EFA-5845-B669-EF80395ED09E}"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DD2-244A-952A-E9140919E910}"/>
                </c:ext>
              </c:extLst>
            </c:dLbl>
            <c:dLbl>
              <c:idx val="5"/>
              <c:tx>
                <c:rich>
                  <a:bodyPr/>
                  <a:lstStyle/>
                  <a:p>
                    <a:fld id="{22BCADB1-350E-E74D-BC46-BB65180189E5}"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DD2-244A-952A-E9140919E910}"/>
                </c:ext>
              </c:extLst>
            </c:dLbl>
            <c:numFmt formatCode="General" sourceLinked="0"/>
            <c:spPr>
              <a:noFill/>
              <a:ln>
                <a:noFill/>
              </a:ln>
              <a:effectLst/>
            </c:spPr>
            <c:txPr>
              <a:bodyPr/>
              <a:lstStyle/>
              <a:p>
                <a:pPr>
                  <a:defRPr sz="1400" b="1" i="0" u="none" cap="none">
                    <a:solidFill>
                      <a:srgbClr val="595959">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sheet1!$A$2:$A$7</c:f>
              <c:strCache>
                <c:ptCount val="6"/>
                <c:pt idx="0">
                  <c:v>Apps/ure/skridttæller til måling af træning</c:v>
                </c:pt>
                <c:pt idx="1">
                  <c:v>Apps/hjemmesider/sociale medier med træningsinspiration/-programmer</c:v>
                </c:pt>
                <c:pt idx="2">
                  <c:v>Online streaming af træning/virtuel træning med andre online</c:v>
                </c:pt>
                <c:pt idx="3">
                  <c:v>Apps/hjemmesider/sociale medier til at finde en træningsmakker eller et sports- /motionsfællesskab (fx Facebook)</c:v>
                </c:pt>
                <c:pt idx="4">
                  <c:v>Apps/hjemmesider til booking af træningsfaciliteter (f.eks. badmintonbane)</c:v>
                </c:pt>
                <c:pt idx="5">
                  <c:v>Nej, jeg har ikke benyttet nogen digitale muligheder</c:v>
                </c:pt>
              </c:strCache>
            </c:strRef>
          </c:cat>
          <c:val>
            <c:numRef>
              <c:f>sheet1!$B$2:$B$7</c:f>
              <c:numCache>
                <c:formatCode>General</c:formatCode>
                <c:ptCount val="6"/>
                <c:pt idx="0">
                  <c:v>64</c:v>
                </c:pt>
                <c:pt idx="1">
                  <c:v>23</c:v>
                </c:pt>
                <c:pt idx="2">
                  <c:v>10</c:v>
                </c:pt>
                <c:pt idx="3">
                  <c:v>5</c:v>
                </c:pt>
                <c:pt idx="4">
                  <c:v>11</c:v>
                </c:pt>
                <c:pt idx="5">
                  <c:v>28</c:v>
                </c:pt>
              </c:numCache>
            </c:numRef>
          </c:val>
          <c:extLst>
            <c:ext xmlns:c15="http://schemas.microsoft.com/office/drawing/2012/chart" uri="{02D57815-91ED-43cb-92C2-25804820EDAC}">
              <c15:datalabelsRange>
                <c15:f>sheet1!$C$2:$C$7</c15:f>
                <c15:dlblRangeCache>
                  <c:ptCount val="6"/>
                  <c:pt idx="0">
                    <c:v>64 %</c:v>
                  </c:pt>
                  <c:pt idx="1">
                    <c:v>23 %</c:v>
                  </c:pt>
                  <c:pt idx="2">
                    <c:v>10 %</c:v>
                  </c:pt>
                  <c:pt idx="3">
                    <c:v>5 %</c:v>
                  </c:pt>
                  <c:pt idx="4">
                    <c:v>11 %</c:v>
                  </c:pt>
                  <c:pt idx="5">
                    <c:v>28 %</c:v>
                  </c:pt>
                </c15:dlblRangeCache>
              </c15:datalabelsRange>
            </c:ext>
            <c:ext xmlns:c16="http://schemas.microsoft.com/office/drawing/2014/chart" uri="{C3380CC4-5D6E-409C-BE32-E72D297353CC}">
              <c16:uniqueId val="{00000006-0DD2-244A-952A-E9140919E910}"/>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Digitale_muligheder</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Andel</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sheet1!$B$1</c:f>
              <c:strCache>
                <c:ptCount val="1"/>
                <c:pt idx="0">
                  <c:v>Tidlig morgen (før kl. 8)</c:v>
                </c:pt>
              </c:strCache>
            </c:strRef>
          </c:tx>
          <c:spPr>
            <a:solidFill>
              <a:srgbClr val="B8AD00">
                <a:alpha val="100000"/>
              </a:srgbClr>
            </a:solidFill>
            <a:ln w="0">
              <a:solidFill>
                <a:srgbClr val="B8AD00">
                  <a:alpha val="100000"/>
                </a:srgbClr>
              </a:solidFill>
            </a:ln>
            <a:effectLst/>
          </c:spPr>
          <c:invertIfNegative val="0"/>
          <c:dLbls>
            <c:dLbl>
              <c:idx val="0"/>
              <c:tx>
                <c:rich>
                  <a:bodyPr/>
                  <a:lstStyle/>
                  <a:p>
                    <a:fld id="{69C2A760-05E1-D74F-97E6-6E24A5AA554B}"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C58-A344-B41D-E8DB2B9A8317}"/>
                </c:ext>
              </c:extLst>
            </c:dLbl>
            <c:dLbl>
              <c:idx val="1"/>
              <c:tx>
                <c:rich>
                  <a:bodyPr/>
                  <a:lstStyle/>
                  <a:p>
                    <a:fld id="{71FE4B0C-B289-D84D-AE7E-C67DACE7C794}"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C58-A344-B41D-E8DB2B9A8317}"/>
                </c:ext>
              </c:extLst>
            </c:dLbl>
            <c:numFmt formatCode="General" sourceLinked="0"/>
            <c:spPr>
              <a:noFill/>
              <a:ln>
                <a:noFill/>
              </a:ln>
              <a:effectLst/>
            </c:spPr>
            <c:txPr>
              <a:bodyPr/>
              <a:lstStyle/>
              <a:p>
                <a:pPr>
                  <a:defRPr sz="10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sheet1!$A$2:$A$3</c:f>
              <c:strCache>
                <c:ptCount val="2"/>
                <c:pt idx="0">
                  <c:v>Weekend</c:v>
                </c:pt>
                <c:pt idx="1">
                  <c:v>Hverdag</c:v>
                </c:pt>
              </c:strCache>
            </c:strRef>
          </c:cat>
          <c:val>
            <c:numRef>
              <c:f>sheet1!$B$2:$B$3</c:f>
              <c:numCache>
                <c:formatCode>General</c:formatCode>
                <c:ptCount val="2"/>
                <c:pt idx="0">
                  <c:v>8</c:v>
                </c:pt>
                <c:pt idx="1">
                  <c:v>10</c:v>
                </c:pt>
              </c:numCache>
            </c:numRef>
          </c:val>
          <c:extLst>
            <c:ext xmlns:c15="http://schemas.microsoft.com/office/drawing/2012/chart" uri="{02D57815-91ED-43cb-92C2-25804820EDAC}">
              <c15:datalabelsRange>
                <c15:f>sheet1!$H$2:$H$3</c15:f>
                <c15:dlblRangeCache>
                  <c:ptCount val="2"/>
                  <c:pt idx="0">
                    <c:v>8%</c:v>
                  </c:pt>
                  <c:pt idx="1">
                    <c:v>10%</c:v>
                  </c:pt>
                </c15:dlblRangeCache>
              </c15:datalabelsRange>
            </c:ext>
            <c:ext xmlns:c16="http://schemas.microsoft.com/office/drawing/2014/chart" uri="{C3380CC4-5D6E-409C-BE32-E72D297353CC}">
              <c16:uniqueId val="{00000000-4C58-A344-B41D-E8DB2B9A8317}"/>
            </c:ext>
          </c:extLst>
        </c:ser>
        <c:ser>
          <c:idx val="1"/>
          <c:order val="1"/>
          <c:tx>
            <c:strRef>
              <c:f>sheet1!$C$1</c:f>
              <c:strCache>
                <c:ptCount val="1"/>
                <c:pt idx="0">
                  <c:v>Morgen/formiddag (8-12)</c:v>
                </c:pt>
              </c:strCache>
            </c:strRef>
          </c:tx>
          <c:spPr>
            <a:solidFill>
              <a:srgbClr val="D6C900">
                <a:alpha val="100000"/>
              </a:srgbClr>
            </a:solidFill>
            <a:ln w="0">
              <a:solidFill>
                <a:srgbClr val="D6C900">
                  <a:alpha val="100000"/>
                </a:srgbClr>
              </a:solidFill>
            </a:ln>
            <a:effectLst/>
          </c:spPr>
          <c:invertIfNegative val="0"/>
          <c:dLbls>
            <c:dLbl>
              <c:idx val="0"/>
              <c:tx>
                <c:rich>
                  <a:bodyPr/>
                  <a:lstStyle/>
                  <a:p>
                    <a:fld id="{BEAD6D16-C58D-D948-8C77-C1206A1C8504}"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C58-A344-B41D-E8DB2B9A8317}"/>
                </c:ext>
              </c:extLst>
            </c:dLbl>
            <c:dLbl>
              <c:idx val="1"/>
              <c:tx>
                <c:rich>
                  <a:bodyPr/>
                  <a:lstStyle/>
                  <a:p>
                    <a:fld id="{52E7DDEF-32FB-7546-92E3-08CD62B40F37}"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C58-A344-B41D-E8DB2B9A8317}"/>
                </c:ext>
              </c:extLst>
            </c:dLbl>
            <c:numFmt formatCode="General" sourceLinked="0"/>
            <c:spPr>
              <a:noFill/>
              <a:ln>
                <a:noFill/>
              </a:ln>
              <a:effectLst/>
            </c:spPr>
            <c:txPr>
              <a:bodyPr/>
              <a:lstStyle/>
              <a:p>
                <a:pPr>
                  <a:defRPr sz="10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sheet1!$A$2:$A$3</c:f>
              <c:strCache>
                <c:ptCount val="2"/>
                <c:pt idx="0">
                  <c:v>Weekend</c:v>
                </c:pt>
                <c:pt idx="1">
                  <c:v>Hverdag</c:v>
                </c:pt>
              </c:strCache>
            </c:strRef>
          </c:cat>
          <c:val>
            <c:numRef>
              <c:f>sheet1!$C$2:$C$3</c:f>
              <c:numCache>
                <c:formatCode>General</c:formatCode>
                <c:ptCount val="2"/>
                <c:pt idx="0">
                  <c:v>40</c:v>
                </c:pt>
                <c:pt idx="1">
                  <c:v>20</c:v>
                </c:pt>
              </c:numCache>
            </c:numRef>
          </c:val>
          <c:extLst>
            <c:ext xmlns:c15="http://schemas.microsoft.com/office/drawing/2012/chart" uri="{02D57815-91ED-43cb-92C2-25804820EDAC}">
              <c15:datalabelsRange>
                <c15:f>sheet1!$I$2:$I$3</c15:f>
                <c15:dlblRangeCache>
                  <c:ptCount val="2"/>
                  <c:pt idx="0">
                    <c:v>40%</c:v>
                  </c:pt>
                  <c:pt idx="1">
                    <c:v>20%</c:v>
                  </c:pt>
                </c15:dlblRangeCache>
              </c15:datalabelsRange>
            </c:ext>
            <c:ext xmlns:c16="http://schemas.microsoft.com/office/drawing/2014/chart" uri="{C3380CC4-5D6E-409C-BE32-E72D297353CC}">
              <c16:uniqueId val="{00000001-4C58-A344-B41D-E8DB2B9A8317}"/>
            </c:ext>
          </c:extLst>
        </c:ser>
        <c:ser>
          <c:idx val="2"/>
          <c:order val="2"/>
          <c:tx>
            <c:strRef>
              <c:f>sheet1!$D$1</c:f>
              <c:strCache>
                <c:ptCount val="1"/>
                <c:pt idx="0">
                  <c:v>Eftermiddag (12-16)</c:v>
                </c:pt>
              </c:strCache>
            </c:strRef>
          </c:tx>
          <c:spPr>
            <a:solidFill>
              <a:srgbClr val="EFE000">
                <a:alpha val="100000"/>
              </a:srgbClr>
            </a:solidFill>
            <a:ln w="0">
              <a:solidFill>
                <a:srgbClr val="EFE000">
                  <a:alpha val="100000"/>
                </a:srgbClr>
              </a:solidFill>
            </a:ln>
            <a:effectLst/>
          </c:spPr>
          <c:invertIfNegative val="0"/>
          <c:dLbls>
            <c:dLbl>
              <c:idx val="0"/>
              <c:tx>
                <c:rich>
                  <a:bodyPr/>
                  <a:lstStyle/>
                  <a:p>
                    <a:fld id="{3AB72829-EC91-4B42-BCDC-A61184504352}"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C58-A344-B41D-E8DB2B9A8317}"/>
                </c:ext>
              </c:extLst>
            </c:dLbl>
            <c:dLbl>
              <c:idx val="1"/>
              <c:tx>
                <c:rich>
                  <a:bodyPr/>
                  <a:lstStyle/>
                  <a:p>
                    <a:fld id="{10E38E5B-3DDD-3045-80AF-7AC0BEFDA918}"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C58-A344-B41D-E8DB2B9A8317}"/>
                </c:ext>
              </c:extLst>
            </c:dLbl>
            <c:numFmt formatCode="General" sourceLinked="0"/>
            <c:spPr>
              <a:noFill/>
              <a:ln>
                <a:noFill/>
              </a:ln>
              <a:effectLst/>
            </c:spPr>
            <c:txPr>
              <a:bodyPr/>
              <a:lstStyle/>
              <a:p>
                <a:pPr>
                  <a:defRPr sz="10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sheet1!$A$2:$A$3</c:f>
              <c:strCache>
                <c:ptCount val="2"/>
                <c:pt idx="0">
                  <c:v>Weekend</c:v>
                </c:pt>
                <c:pt idx="1">
                  <c:v>Hverdag</c:v>
                </c:pt>
              </c:strCache>
            </c:strRef>
          </c:cat>
          <c:val>
            <c:numRef>
              <c:f>sheet1!$D$2:$D$3</c:f>
              <c:numCache>
                <c:formatCode>General</c:formatCode>
                <c:ptCount val="2"/>
                <c:pt idx="0">
                  <c:v>18</c:v>
                </c:pt>
                <c:pt idx="1">
                  <c:v>12</c:v>
                </c:pt>
              </c:numCache>
            </c:numRef>
          </c:val>
          <c:extLst>
            <c:ext xmlns:c15="http://schemas.microsoft.com/office/drawing/2012/chart" uri="{02D57815-91ED-43cb-92C2-25804820EDAC}">
              <c15:datalabelsRange>
                <c15:f>sheet1!$J$2:$J$3</c15:f>
                <c15:dlblRangeCache>
                  <c:ptCount val="2"/>
                  <c:pt idx="0">
                    <c:v>18%</c:v>
                  </c:pt>
                  <c:pt idx="1">
                    <c:v>12%</c:v>
                  </c:pt>
                </c15:dlblRangeCache>
              </c15:datalabelsRange>
            </c:ext>
            <c:ext xmlns:c16="http://schemas.microsoft.com/office/drawing/2014/chart" uri="{C3380CC4-5D6E-409C-BE32-E72D297353CC}">
              <c16:uniqueId val="{00000002-4C58-A344-B41D-E8DB2B9A8317}"/>
            </c:ext>
          </c:extLst>
        </c:ser>
        <c:ser>
          <c:idx val="3"/>
          <c:order val="3"/>
          <c:tx>
            <c:strRef>
              <c:f>sheet1!$E$1</c:f>
              <c:strCache>
                <c:ptCount val="1"/>
                <c:pt idx="0">
                  <c:v>Aften (16-20)</c:v>
                </c:pt>
              </c:strCache>
            </c:strRef>
          </c:tx>
          <c:spPr>
            <a:solidFill>
              <a:srgbClr val="FBED59">
                <a:alpha val="100000"/>
              </a:srgbClr>
            </a:solidFill>
            <a:ln w="0">
              <a:solidFill>
                <a:srgbClr val="FBED59">
                  <a:alpha val="100000"/>
                </a:srgbClr>
              </a:solidFill>
            </a:ln>
            <a:effectLst/>
          </c:spPr>
          <c:invertIfNegative val="0"/>
          <c:dLbls>
            <c:dLbl>
              <c:idx val="0"/>
              <c:tx>
                <c:rich>
                  <a:bodyPr/>
                  <a:lstStyle/>
                  <a:p>
                    <a:fld id="{B3AB7C50-AE5E-3B48-A783-6D75D4468A36}"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C58-A344-B41D-E8DB2B9A8317}"/>
                </c:ext>
              </c:extLst>
            </c:dLbl>
            <c:dLbl>
              <c:idx val="1"/>
              <c:tx>
                <c:rich>
                  <a:bodyPr/>
                  <a:lstStyle/>
                  <a:p>
                    <a:fld id="{648732C8-9547-1344-8764-DB8DE769B6DF}"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C58-A344-B41D-E8DB2B9A8317}"/>
                </c:ext>
              </c:extLst>
            </c:dLbl>
            <c:numFmt formatCode="General" sourceLinked="0"/>
            <c:spPr>
              <a:noFill/>
              <a:ln>
                <a:noFill/>
              </a:ln>
              <a:effectLst/>
            </c:spPr>
            <c:txPr>
              <a:bodyPr/>
              <a:lstStyle/>
              <a:p>
                <a:pPr>
                  <a:defRPr sz="10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sheet1!$A$2:$A$3</c:f>
              <c:strCache>
                <c:ptCount val="2"/>
                <c:pt idx="0">
                  <c:v>Weekend</c:v>
                </c:pt>
                <c:pt idx="1">
                  <c:v>Hverdag</c:v>
                </c:pt>
              </c:strCache>
            </c:strRef>
          </c:cat>
          <c:val>
            <c:numRef>
              <c:f>sheet1!$E$2:$E$3</c:f>
              <c:numCache>
                <c:formatCode>General</c:formatCode>
                <c:ptCount val="2"/>
                <c:pt idx="0">
                  <c:v>10</c:v>
                </c:pt>
                <c:pt idx="1">
                  <c:v>37</c:v>
                </c:pt>
              </c:numCache>
            </c:numRef>
          </c:val>
          <c:extLst>
            <c:ext xmlns:c15="http://schemas.microsoft.com/office/drawing/2012/chart" uri="{02D57815-91ED-43cb-92C2-25804820EDAC}">
              <c15:datalabelsRange>
                <c15:f>sheet1!$K$2:$K$3</c15:f>
                <c15:dlblRangeCache>
                  <c:ptCount val="2"/>
                  <c:pt idx="0">
                    <c:v>10%</c:v>
                  </c:pt>
                  <c:pt idx="1">
                    <c:v>37%</c:v>
                  </c:pt>
                </c15:dlblRangeCache>
              </c15:datalabelsRange>
            </c:ext>
            <c:ext xmlns:c16="http://schemas.microsoft.com/office/drawing/2014/chart" uri="{C3380CC4-5D6E-409C-BE32-E72D297353CC}">
              <c16:uniqueId val="{00000003-4C58-A344-B41D-E8DB2B9A8317}"/>
            </c:ext>
          </c:extLst>
        </c:ser>
        <c:ser>
          <c:idx val="4"/>
          <c:order val="4"/>
          <c:tx>
            <c:strRef>
              <c:f>sheet1!$F$1</c:f>
              <c:strCache>
                <c:ptCount val="1"/>
                <c:pt idx="0">
                  <c:v>Sen aften (efter kl. 20)</c:v>
                </c:pt>
              </c:strCache>
            </c:strRef>
          </c:tx>
          <c:spPr>
            <a:solidFill>
              <a:srgbClr val="FCF195">
                <a:alpha val="100000"/>
              </a:srgbClr>
            </a:solidFill>
            <a:ln w="0">
              <a:solidFill>
                <a:srgbClr val="FCF195">
                  <a:alpha val="100000"/>
                </a:srgbClr>
              </a:solidFill>
            </a:ln>
            <a:effectLst/>
          </c:spPr>
          <c:invertIfNegative val="0"/>
          <c:dLbls>
            <c:dLbl>
              <c:idx val="0"/>
              <c:tx>
                <c:rich>
                  <a:bodyPr/>
                  <a:lstStyle/>
                  <a:p>
                    <a:fld id="{86D0ACC6-032D-224A-89F1-2F1B2246B44F}"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C58-A344-B41D-E8DB2B9A8317}"/>
                </c:ext>
              </c:extLst>
            </c:dLbl>
            <c:dLbl>
              <c:idx val="1"/>
              <c:tx>
                <c:rich>
                  <a:bodyPr/>
                  <a:lstStyle/>
                  <a:p>
                    <a:fld id="{159F28AD-71E7-9449-B414-1FB5C21EA863}"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C58-A344-B41D-E8DB2B9A8317}"/>
                </c:ext>
              </c:extLst>
            </c:dLbl>
            <c:numFmt formatCode="General" sourceLinked="0"/>
            <c:spPr>
              <a:noFill/>
              <a:ln>
                <a:noFill/>
              </a:ln>
              <a:effectLst/>
            </c:spPr>
            <c:txPr>
              <a:bodyPr/>
              <a:lstStyle/>
              <a:p>
                <a:pPr>
                  <a:defRPr sz="10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sheet1!$A$2:$A$3</c:f>
              <c:strCache>
                <c:ptCount val="2"/>
                <c:pt idx="0">
                  <c:v>Weekend</c:v>
                </c:pt>
                <c:pt idx="1">
                  <c:v>Hverdag</c:v>
                </c:pt>
              </c:strCache>
            </c:strRef>
          </c:cat>
          <c:val>
            <c:numRef>
              <c:f>sheet1!$F$2:$F$3</c:f>
              <c:numCache>
                <c:formatCode>General</c:formatCode>
                <c:ptCount val="2"/>
                <c:pt idx="0">
                  <c:v>3</c:v>
                </c:pt>
                <c:pt idx="1">
                  <c:v>7</c:v>
                </c:pt>
              </c:numCache>
            </c:numRef>
          </c:val>
          <c:extLst>
            <c:ext xmlns:c15="http://schemas.microsoft.com/office/drawing/2012/chart" uri="{02D57815-91ED-43cb-92C2-25804820EDAC}">
              <c15:datalabelsRange>
                <c15:f>sheet1!$L$2:$L$3</c15:f>
                <c15:dlblRangeCache>
                  <c:ptCount val="2"/>
                  <c:pt idx="0">
                    <c:v>3%</c:v>
                  </c:pt>
                  <c:pt idx="1">
                    <c:v>7%</c:v>
                  </c:pt>
                </c15:dlblRangeCache>
              </c15:datalabelsRange>
            </c:ext>
            <c:ext xmlns:c16="http://schemas.microsoft.com/office/drawing/2014/chart" uri="{C3380CC4-5D6E-409C-BE32-E72D297353CC}">
              <c16:uniqueId val="{00000004-4C58-A344-B41D-E8DB2B9A8317}"/>
            </c:ext>
          </c:extLst>
        </c:ser>
        <c:ser>
          <c:idx val="5"/>
          <c:order val="5"/>
          <c:tx>
            <c:strRef>
              <c:f>sheet1!$G$1</c:f>
              <c:strCache>
                <c:ptCount val="1"/>
                <c:pt idx="0">
                  <c:v>Ingen præferencer</c:v>
                </c:pt>
              </c:strCache>
            </c:strRef>
          </c:tx>
          <c:spPr>
            <a:solidFill>
              <a:srgbClr val="FDF5BC">
                <a:alpha val="100000"/>
              </a:srgbClr>
            </a:solidFill>
            <a:ln w="0">
              <a:solidFill>
                <a:srgbClr val="FDF5BC">
                  <a:alpha val="100000"/>
                </a:srgbClr>
              </a:solidFill>
            </a:ln>
            <a:effectLst/>
          </c:spPr>
          <c:invertIfNegative val="0"/>
          <c:dLbls>
            <c:dLbl>
              <c:idx val="0"/>
              <c:tx>
                <c:rich>
                  <a:bodyPr/>
                  <a:lstStyle/>
                  <a:p>
                    <a:fld id="{A069B072-5752-564A-BA7E-C4274146F13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C58-A344-B41D-E8DB2B9A8317}"/>
                </c:ext>
              </c:extLst>
            </c:dLbl>
            <c:dLbl>
              <c:idx val="1"/>
              <c:tx>
                <c:rich>
                  <a:bodyPr/>
                  <a:lstStyle/>
                  <a:p>
                    <a:fld id="{A393665C-3613-D648-B26C-3839BC14E38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C58-A344-B41D-E8DB2B9A8317}"/>
                </c:ext>
              </c:extLst>
            </c:dLbl>
            <c:numFmt formatCode="General" sourceLinked="0"/>
            <c:spPr>
              <a:noFill/>
              <a:ln>
                <a:noFill/>
              </a:ln>
              <a:effectLst/>
            </c:spPr>
            <c:txPr>
              <a:bodyPr/>
              <a:lstStyle/>
              <a:p>
                <a:pPr>
                  <a:defRPr sz="10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sheet1!$A$2:$A$3</c:f>
              <c:strCache>
                <c:ptCount val="2"/>
                <c:pt idx="0">
                  <c:v>Weekend</c:v>
                </c:pt>
                <c:pt idx="1">
                  <c:v>Hverdag</c:v>
                </c:pt>
              </c:strCache>
            </c:strRef>
          </c:cat>
          <c:val>
            <c:numRef>
              <c:f>sheet1!$G$2:$G$3</c:f>
              <c:numCache>
                <c:formatCode>General</c:formatCode>
                <c:ptCount val="2"/>
                <c:pt idx="0">
                  <c:v>21</c:v>
                </c:pt>
                <c:pt idx="1">
                  <c:v>13</c:v>
                </c:pt>
              </c:numCache>
            </c:numRef>
          </c:val>
          <c:extLst>
            <c:ext xmlns:c15="http://schemas.microsoft.com/office/drawing/2012/chart" uri="{02D57815-91ED-43cb-92C2-25804820EDAC}">
              <c15:datalabelsRange>
                <c15:f>sheet1!$M$2:$M$3</c15:f>
                <c15:dlblRangeCache>
                  <c:ptCount val="2"/>
                  <c:pt idx="0">
                    <c:v>21%</c:v>
                  </c:pt>
                  <c:pt idx="1">
                    <c:v>13%</c:v>
                  </c:pt>
                </c15:dlblRangeCache>
              </c15:datalabelsRange>
            </c:ext>
            <c:ext xmlns:c16="http://schemas.microsoft.com/office/drawing/2014/chart" uri="{C3380CC4-5D6E-409C-BE32-E72D297353CC}">
              <c16:uniqueId val="{00000005-4C58-A344-B41D-E8DB2B9A8317}"/>
            </c:ext>
          </c:extLst>
        </c:ser>
        <c:dLbls>
          <c:showLegendKey val="0"/>
          <c:showVal val="0"/>
          <c:showCatName val="0"/>
          <c:showSerName val="0"/>
          <c:showPercent val="0"/>
          <c:showBubbleSize val="0"/>
        </c:dLbls>
        <c:gapWidth val="50"/>
        <c:overlap val="10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Navn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2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Freq</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sheet1!$B$1</c:f>
              <c:strCache>
                <c:ptCount val="1"/>
                <c:pt idx="0">
                  <c:v>I høj grad</c:v>
                </c:pt>
              </c:strCache>
            </c:strRef>
          </c:tx>
          <c:spPr>
            <a:solidFill>
              <a:srgbClr val="B8AD00">
                <a:alpha val="100000"/>
              </a:srgbClr>
            </a:solidFill>
            <a:ln w="0">
              <a:solidFill>
                <a:srgbClr val="B8AD00">
                  <a:alpha val="100000"/>
                </a:srgbClr>
              </a:solidFill>
            </a:ln>
            <a:effectLst/>
          </c:spPr>
          <c:invertIfNegative val="0"/>
          <c:dLbls>
            <c:dLbl>
              <c:idx val="0"/>
              <c:tx>
                <c:rich>
                  <a:bodyPr/>
                  <a:lstStyle/>
                  <a:p>
                    <a:fld id="{60B5D841-D10A-B247-9629-238DED659CDD}"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705-6B44-9417-5CBBA1A1F5F8}"/>
                </c:ext>
              </c:extLst>
            </c:dLbl>
            <c:dLbl>
              <c:idx val="1"/>
              <c:tx>
                <c:rich>
                  <a:bodyPr/>
                  <a:lstStyle/>
                  <a:p>
                    <a:fld id="{D5D0D3C3-8CE3-0248-AB2E-752586CDFD68}"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705-6B44-9417-5CBBA1A1F5F8}"/>
                </c:ext>
              </c:extLst>
            </c:dLbl>
            <c:dLbl>
              <c:idx val="2"/>
              <c:tx>
                <c:rich>
                  <a:bodyPr/>
                  <a:lstStyle/>
                  <a:p>
                    <a:fld id="{2653A9DD-5BA4-3547-BEB8-4D144D6D5832}"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705-6B44-9417-5CBBA1A1F5F8}"/>
                </c:ext>
              </c:extLst>
            </c:dLbl>
            <c:dLbl>
              <c:idx val="3"/>
              <c:tx>
                <c:rich>
                  <a:bodyPr/>
                  <a:lstStyle/>
                  <a:p>
                    <a:fld id="{A9861B0B-EDDB-AA4E-9B5D-F227C3C4A726}"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705-6B44-9417-5CBBA1A1F5F8}"/>
                </c:ext>
              </c:extLst>
            </c:dLbl>
            <c:dLbl>
              <c:idx val="4"/>
              <c:tx>
                <c:rich>
                  <a:bodyPr/>
                  <a:lstStyle/>
                  <a:p>
                    <a:fld id="{72EA2240-3261-9648-A188-0FC621D9346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705-6B44-9417-5CBBA1A1F5F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Andre indendørs idrætsanlæg (fx skøjtehaller, ridehaller, skydekældre, tennishaller, skatehaller, dansestudier, kampsportscentre)</c:v>
                </c:pt>
                <c:pt idx="1">
                  <c:v>Svømmehaller</c:v>
                </c:pt>
                <c:pt idx="2">
                  <c:v>Lokaler på skoler, institutioner, arbejdspladser eller centre, der ikke normalt er dedikeret til idræt</c:v>
                </c:pt>
                <c:pt idx="3">
                  <c:v>Fitnesscentre, motionsrum</c:v>
                </c:pt>
                <c:pt idx="4">
                  <c:v>Idrætshaller, gymnastiksale, bevægelsessale, mindre idrætslokale</c:v>
                </c:pt>
              </c:strCache>
            </c:strRef>
          </c:cat>
          <c:val>
            <c:numRef>
              <c:f>sheet1!$B$2:$B$6</c:f>
              <c:numCache>
                <c:formatCode>General</c:formatCode>
                <c:ptCount val="5"/>
                <c:pt idx="0">
                  <c:v>8</c:v>
                </c:pt>
                <c:pt idx="1">
                  <c:v>20</c:v>
                </c:pt>
                <c:pt idx="2">
                  <c:v>8</c:v>
                </c:pt>
                <c:pt idx="3">
                  <c:v>28</c:v>
                </c:pt>
                <c:pt idx="4">
                  <c:v>24</c:v>
                </c:pt>
              </c:numCache>
            </c:numRef>
          </c:val>
          <c:extLst>
            <c:ext xmlns:c15="http://schemas.microsoft.com/office/drawing/2012/chart" uri="{02D57815-91ED-43cb-92C2-25804820EDAC}">
              <c15:datalabelsRange>
                <c15:f>sheet1!$H$2:$H$6</c15:f>
                <c15:dlblRangeCache>
                  <c:ptCount val="5"/>
                  <c:pt idx="0">
                    <c:v>8%</c:v>
                  </c:pt>
                  <c:pt idx="1">
                    <c:v>20%</c:v>
                  </c:pt>
                  <c:pt idx="2">
                    <c:v>8%</c:v>
                  </c:pt>
                  <c:pt idx="3">
                    <c:v>28%</c:v>
                  </c:pt>
                  <c:pt idx="4">
                    <c:v>24%</c:v>
                  </c:pt>
                </c15:dlblRangeCache>
              </c15:datalabelsRange>
            </c:ext>
            <c:ext xmlns:c16="http://schemas.microsoft.com/office/drawing/2014/chart" uri="{C3380CC4-5D6E-409C-BE32-E72D297353CC}">
              <c16:uniqueId val="{00000000-E816-2041-A4D7-5A2E1384C723}"/>
            </c:ext>
          </c:extLst>
        </c:ser>
        <c:ser>
          <c:idx val="1"/>
          <c:order val="1"/>
          <c:tx>
            <c:strRef>
              <c:f>sheet1!$C$1</c:f>
              <c:strCache>
                <c:ptCount val="1"/>
                <c:pt idx="0">
                  <c:v>I nogen grad</c:v>
                </c:pt>
              </c:strCache>
            </c:strRef>
          </c:tx>
          <c:spPr>
            <a:solidFill>
              <a:srgbClr val="D6C900">
                <a:alpha val="100000"/>
              </a:srgbClr>
            </a:solidFill>
            <a:ln w="0">
              <a:solidFill>
                <a:srgbClr val="D6C900">
                  <a:alpha val="100000"/>
                </a:srgbClr>
              </a:solidFill>
            </a:ln>
            <a:effectLst/>
          </c:spPr>
          <c:invertIfNegative val="0"/>
          <c:dLbls>
            <c:dLbl>
              <c:idx val="0"/>
              <c:tx>
                <c:rich>
                  <a:bodyPr/>
                  <a:lstStyle/>
                  <a:p>
                    <a:fld id="{EAB14709-7293-0C44-9976-42AE1D5C8AE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705-6B44-9417-5CBBA1A1F5F8}"/>
                </c:ext>
              </c:extLst>
            </c:dLbl>
            <c:dLbl>
              <c:idx val="1"/>
              <c:tx>
                <c:rich>
                  <a:bodyPr/>
                  <a:lstStyle/>
                  <a:p>
                    <a:fld id="{72854699-4113-A34E-B408-58C873284B88}"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705-6B44-9417-5CBBA1A1F5F8}"/>
                </c:ext>
              </c:extLst>
            </c:dLbl>
            <c:dLbl>
              <c:idx val="2"/>
              <c:tx>
                <c:rich>
                  <a:bodyPr/>
                  <a:lstStyle/>
                  <a:p>
                    <a:fld id="{1691F90C-2ABA-0D44-8B21-AFCEAA17BFA9}"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705-6B44-9417-5CBBA1A1F5F8}"/>
                </c:ext>
              </c:extLst>
            </c:dLbl>
            <c:dLbl>
              <c:idx val="3"/>
              <c:tx>
                <c:rich>
                  <a:bodyPr/>
                  <a:lstStyle/>
                  <a:p>
                    <a:fld id="{3FA6BC75-8AB4-F548-8501-C42D8513505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705-6B44-9417-5CBBA1A1F5F8}"/>
                </c:ext>
              </c:extLst>
            </c:dLbl>
            <c:dLbl>
              <c:idx val="4"/>
              <c:tx>
                <c:rich>
                  <a:bodyPr/>
                  <a:lstStyle/>
                  <a:p>
                    <a:fld id="{30B6F51B-477F-5A4D-9E8E-DD1985308433}"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705-6B44-9417-5CBBA1A1F5F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Andre indendørs idrætsanlæg (fx skøjtehaller, ridehaller, skydekældre, tennishaller, skatehaller, dansestudier, kampsportscentre)</c:v>
                </c:pt>
                <c:pt idx="1">
                  <c:v>Svømmehaller</c:v>
                </c:pt>
                <c:pt idx="2">
                  <c:v>Lokaler på skoler, institutioner, arbejdspladser eller centre, der ikke normalt er dedikeret til idræt</c:v>
                </c:pt>
                <c:pt idx="3">
                  <c:v>Fitnesscentre, motionsrum</c:v>
                </c:pt>
                <c:pt idx="4">
                  <c:v>Idrætshaller, gymnastiksale, bevægelsessale, mindre idrætslokale</c:v>
                </c:pt>
              </c:strCache>
            </c:strRef>
          </c:cat>
          <c:val>
            <c:numRef>
              <c:f>sheet1!$C$2:$C$6</c:f>
              <c:numCache>
                <c:formatCode>General</c:formatCode>
                <c:ptCount val="5"/>
                <c:pt idx="0">
                  <c:v>14</c:v>
                </c:pt>
                <c:pt idx="1">
                  <c:v>23</c:v>
                </c:pt>
                <c:pt idx="2">
                  <c:v>15</c:v>
                </c:pt>
                <c:pt idx="3">
                  <c:v>24</c:v>
                </c:pt>
                <c:pt idx="4">
                  <c:v>24</c:v>
                </c:pt>
              </c:numCache>
            </c:numRef>
          </c:val>
          <c:extLst>
            <c:ext xmlns:c15="http://schemas.microsoft.com/office/drawing/2012/chart" uri="{02D57815-91ED-43cb-92C2-25804820EDAC}">
              <c15:datalabelsRange>
                <c15:f>sheet1!$I$2:$I$6</c15:f>
                <c15:dlblRangeCache>
                  <c:ptCount val="5"/>
                  <c:pt idx="0">
                    <c:v>14%</c:v>
                  </c:pt>
                  <c:pt idx="1">
                    <c:v>23%</c:v>
                  </c:pt>
                  <c:pt idx="2">
                    <c:v>15%</c:v>
                  </c:pt>
                  <c:pt idx="3">
                    <c:v>24%</c:v>
                  </c:pt>
                  <c:pt idx="4">
                    <c:v>24%</c:v>
                  </c:pt>
                </c15:dlblRangeCache>
              </c15:datalabelsRange>
            </c:ext>
            <c:ext xmlns:c16="http://schemas.microsoft.com/office/drawing/2014/chart" uri="{C3380CC4-5D6E-409C-BE32-E72D297353CC}">
              <c16:uniqueId val="{00000001-E816-2041-A4D7-5A2E1384C723}"/>
            </c:ext>
          </c:extLst>
        </c:ser>
        <c:ser>
          <c:idx val="2"/>
          <c:order val="2"/>
          <c:tx>
            <c:strRef>
              <c:f>sheet1!$D$1</c:f>
              <c:strCache>
                <c:ptCount val="1"/>
                <c:pt idx="0">
                  <c:v>Hverken eller</c:v>
                </c:pt>
              </c:strCache>
            </c:strRef>
          </c:tx>
          <c:spPr>
            <a:solidFill>
              <a:srgbClr val="EFE000">
                <a:alpha val="100000"/>
              </a:srgbClr>
            </a:solidFill>
            <a:ln w="0">
              <a:solidFill>
                <a:srgbClr val="EFE000">
                  <a:alpha val="100000"/>
                </a:srgbClr>
              </a:solidFill>
            </a:ln>
            <a:effectLst/>
          </c:spPr>
          <c:invertIfNegative val="0"/>
          <c:dLbls>
            <c:dLbl>
              <c:idx val="0"/>
              <c:tx>
                <c:rich>
                  <a:bodyPr/>
                  <a:lstStyle/>
                  <a:p>
                    <a:fld id="{89A0B55A-4732-0044-81FC-EF4E1B1EBC21}"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705-6B44-9417-5CBBA1A1F5F8}"/>
                </c:ext>
              </c:extLst>
            </c:dLbl>
            <c:dLbl>
              <c:idx val="1"/>
              <c:tx>
                <c:rich>
                  <a:bodyPr/>
                  <a:lstStyle/>
                  <a:p>
                    <a:fld id="{D67FC02C-76AB-DC40-BCF2-364DA216EDED}"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705-6B44-9417-5CBBA1A1F5F8}"/>
                </c:ext>
              </c:extLst>
            </c:dLbl>
            <c:dLbl>
              <c:idx val="2"/>
              <c:tx>
                <c:rich>
                  <a:bodyPr/>
                  <a:lstStyle/>
                  <a:p>
                    <a:fld id="{BAB19539-1B69-C54E-856D-276A7A14B653}"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705-6B44-9417-5CBBA1A1F5F8}"/>
                </c:ext>
              </c:extLst>
            </c:dLbl>
            <c:dLbl>
              <c:idx val="3"/>
              <c:tx>
                <c:rich>
                  <a:bodyPr/>
                  <a:lstStyle/>
                  <a:p>
                    <a:fld id="{F1604F2E-EDF6-914B-B087-3052058BFD21}"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705-6B44-9417-5CBBA1A1F5F8}"/>
                </c:ext>
              </c:extLst>
            </c:dLbl>
            <c:dLbl>
              <c:idx val="4"/>
              <c:tx>
                <c:rich>
                  <a:bodyPr/>
                  <a:lstStyle/>
                  <a:p>
                    <a:fld id="{083445B3-2165-554B-89EF-7513DF508E6F}"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705-6B44-9417-5CBBA1A1F5F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Andre indendørs idrætsanlæg (fx skøjtehaller, ridehaller, skydekældre, tennishaller, skatehaller, dansestudier, kampsportscentre)</c:v>
                </c:pt>
                <c:pt idx="1">
                  <c:v>Svømmehaller</c:v>
                </c:pt>
                <c:pt idx="2">
                  <c:v>Lokaler på skoler, institutioner, arbejdspladser eller centre, der ikke normalt er dedikeret til idræt</c:v>
                </c:pt>
                <c:pt idx="3">
                  <c:v>Fitnesscentre, motionsrum</c:v>
                </c:pt>
                <c:pt idx="4">
                  <c:v>Idrætshaller, gymnastiksale, bevægelsessale, mindre idrætslokale</c:v>
                </c:pt>
              </c:strCache>
            </c:strRef>
          </c:cat>
          <c:val>
            <c:numRef>
              <c:f>sheet1!$D$2:$D$6</c:f>
              <c:numCache>
                <c:formatCode>General</c:formatCode>
                <c:ptCount val="5"/>
                <c:pt idx="0">
                  <c:v>16</c:v>
                </c:pt>
                <c:pt idx="1">
                  <c:v>12</c:v>
                </c:pt>
                <c:pt idx="2">
                  <c:v>17</c:v>
                </c:pt>
                <c:pt idx="3">
                  <c:v>11</c:v>
                </c:pt>
                <c:pt idx="4">
                  <c:v>12</c:v>
                </c:pt>
              </c:numCache>
            </c:numRef>
          </c:val>
          <c:extLst>
            <c:ext xmlns:c15="http://schemas.microsoft.com/office/drawing/2012/chart" uri="{02D57815-91ED-43cb-92C2-25804820EDAC}">
              <c15:datalabelsRange>
                <c15:f>sheet1!$J$2:$J$6</c15:f>
                <c15:dlblRangeCache>
                  <c:ptCount val="5"/>
                  <c:pt idx="0">
                    <c:v>16%</c:v>
                  </c:pt>
                  <c:pt idx="1">
                    <c:v>12%</c:v>
                  </c:pt>
                  <c:pt idx="2">
                    <c:v>17%</c:v>
                  </c:pt>
                  <c:pt idx="3">
                    <c:v>11%</c:v>
                  </c:pt>
                  <c:pt idx="4">
                    <c:v>12%</c:v>
                  </c:pt>
                </c15:dlblRangeCache>
              </c15:datalabelsRange>
            </c:ext>
            <c:ext xmlns:c16="http://schemas.microsoft.com/office/drawing/2014/chart" uri="{C3380CC4-5D6E-409C-BE32-E72D297353CC}">
              <c16:uniqueId val="{00000002-E816-2041-A4D7-5A2E1384C723}"/>
            </c:ext>
          </c:extLst>
        </c:ser>
        <c:ser>
          <c:idx val="3"/>
          <c:order val="3"/>
          <c:tx>
            <c:strRef>
              <c:f>sheet1!$E$1</c:f>
              <c:strCache>
                <c:ptCount val="1"/>
                <c:pt idx="0">
                  <c:v>I ringe grad</c:v>
                </c:pt>
              </c:strCache>
            </c:strRef>
          </c:tx>
          <c:spPr>
            <a:solidFill>
              <a:srgbClr val="FBED59">
                <a:alpha val="100000"/>
              </a:srgbClr>
            </a:solidFill>
            <a:ln w="0">
              <a:solidFill>
                <a:srgbClr val="FBED59">
                  <a:alpha val="100000"/>
                </a:srgbClr>
              </a:solidFill>
            </a:ln>
            <a:effectLst/>
          </c:spPr>
          <c:invertIfNegative val="0"/>
          <c:dLbls>
            <c:dLbl>
              <c:idx val="0"/>
              <c:tx>
                <c:rich>
                  <a:bodyPr/>
                  <a:lstStyle/>
                  <a:p>
                    <a:fld id="{5F9E0804-79C1-CD4D-8872-7D7906C029DD}"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705-6B44-9417-5CBBA1A1F5F8}"/>
                </c:ext>
              </c:extLst>
            </c:dLbl>
            <c:dLbl>
              <c:idx val="1"/>
              <c:tx>
                <c:rich>
                  <a:bodyPr/>
                  <a:lstStyle/>
                  <a:p>
                    <a:fld id="{3AE919D7-765B-2748-B55E-7A8E48B6E772}"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705-6B44-9417-5CBBA1A1F5F8}"/>
                </c:ext>
              </c:extLst>
            </c:dLbl>
            <c:dLbl>
              <c:idx val="2"/>
              <c:tx>
                <c:rich>
                  <a:bodyPr/>
                  <a:lstStyle/>
                  <a:p>
                    <a:fld id="{6A1EA8D5-21F9-AF44-B1F7-820F67408B5B}"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705-6B44-9417-5CBBA1A1F5F8}"/>
                </c:ext>
              </c:extLst>
            </c:dLbl>
            <c:dLbl>
              <c:idx val="3"/>
              <c:tx>
                <c:rich>
                  <a:bodyPr/>
                  <a:lstStyle/>
                  <a:p>
                    <a:fld id="{7E031593-248A-194E-97B1-1548010BCA2F}"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705-6B44-9417-5CBBA1A1F5F8}"/>
                </c:ext>
              </c:extLst>
            </c:dLbl>
            <c:dLbl>
              <c:idx val="4"/>
              <c:tx>
                <c:rich>
                  <a:bodyPr/>
                  <a:lstStyle/>
                  <a:p>
                    <a:fld id="{498E759A-B5F0-FE4E-BCE1-3A011D581058}"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705-6B44-9417-5CBBA1A1F5F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Andre indendørs idrætsanlæg (fx skøjtehaller, ridehaller, skydekældre, tennishaller, skatehaller, dansestudier, kampsportscentre)</c:v>
                </c:pt>
                <c:pt idx="1">
                  <c:v>Svømmehaller</c:v>
                </c:pt>
                <c:pt idx="2">
                  <c:v>Lokaler på skoler, institutioner, arbejdspladser eller centre, der ikke normalt er dedikeret til idræt</c:v>
                </c:pt>
                <c:pt idx="3">
                  <c:v>Fitnesscentre, motionsrum</c:v>
                </c:pt>
                <c:pt idx="4">
                  <c:v>Idrætshaller, gymnastiksale, bevægelsessale, mindre idrætslokale</c:v>
                </c:pt>
              </c:strCache>
            </c:strRef>
          </c:cat>
          <c:val>
            <c:numRef>
              <c:f>sheet1!$E$2:$E$6</c:f>
              <c:numCache>
                <c:formatCode>General</c:formatCode>
                <c:ptCount val="5"/>
                <c:pt idx="0">
                  <c:v>8</c:v>
                </c:pt>
                <c:pt idx="1">
                  <c:v>8</c:v>
                </c:pt>
                <c:pt idx="2">
                  <c:v>6</c:v>
                </c:pt>
                <c:pt idx="3">
                  <c:v>5</c:v>
                </c:pt>
                <c:pt idx="4">
                  <c:v>5</c:v>
                </c:pt>
              </c:numCache>
            </c:numRef>
          </c:val>
          <c:extLst>
            <c:ext xmlns:c15="http://schemas.microsoft.com/office/drawing/2012/chart" uri="{02D57815-91ED-43cb-92C2-25804820EDAC}">
              <c15:datalabelsRange>
                <c15:f>sheet1!$K$2:$K$6</c15:f>
                <c15:dlblRangeCache>
                  <c:ptCount val="5"/>
                  <c:pt idx="0">
                    <c:v>8%</c:v>
                  </c:pt>
                  <c:pt idx="1">
                    <c:v>8%</c:v>
                  </c:pt>
                  <c:pt idx="2">
                    <c:v>6%</c:v>
                  </c:pt>
                  <c:pt idx="3">
                    <c:v>5%</c:v>
                  </c:pt>
                  <c:pt idx="4">
                    <c:v>5%</c:v>
                  </c:pt>
                </c15:dlblRangeCache>
              </c15:datalabelsRange>
            </c:ext>
            <c:ext xmlns:c16="http://schemas.microsoft.com/office/drawing/2014/chart" uri="{C3380CC4-5D6E-409C-BE32-E72D297353CC}">
              <c16:uniqueId val="{00000003-E816-2041-A4D7-5A2E1384C723}"/>
            </c:ext>
          </c:extLst>
        </c:ser>
        <c:ser>
          <c:idx val="4"/>
          <c:order val="4"/>
          <c:tx>
            <c:strRef>
              <c:f>sheet1!$F$1</c:f>
              <c:strCache>
                <c:ptCount val="1"/>
                <c:pt idx="0">
                  <c:v>Slet ikke</c:v>
                </c:pt>
              </c:strCache>
            </c:strRef>
          </c:tx>
          <c:spPr>
            <a:solidFill>
              <a:srgbClr val="FCF195">
                <a:alpha val="100000"/>
              </a:srgbClr>
            </a:solidFill>
            <a:ln w="0">
              <a:solidFill>
                <a:srgbClr val="FCF195">
                  <a:alpha val="100000"/>
                </a:srgbClr>
              </a:solidFill>
            </a:ln>
            <a:effectLst/>
          </c:spPr>
          <c:invertIfNegative val="0"/>
          <c:dLbls>
            <c:dLbl>
              <c:idx val="0"/>
              <c:tx>
                <c:rich>
                  <a:bodyPr/>
                  <a:lstStyle/>
                  <a:p>
                    <a:fld id="{2A72BFD6-DF18-9F4B-AC55-DF3FEB64FDF7}"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705-6B44-9417-5CBBA1A1F5F8}"/>
                </c:ext>
              </c:extLst>
            </c:dLbl>
            <c:dLbl>
              <c:idx val="1"/>
              <c:tx>
                <c:rich>
                  <a:bodyPr/>
                  <a:lstStyle/>
                  <a:p>
                    <a:fld id="{6D3DC85B-7486-8347-8B41-0783648529BB}"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705-6B44-9417-5CBBA1A1F5F8}"/>
                </c:ext>
              </c:extLst>
            </c:dLbl>
            <c:dLbl>
              <c:idx val="2"/>
              <c:tx>
                <c:rich>
                  <a:bodyPr/>
                  <a:lstStyle/>
                  <a:p>
                    <a:fld id="{E9391170-5258-DE4F-BEAF-99B24B9E8E3A}"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705-6B44-9417-5CBBA1A1F5F8}"/>
                </c:ext>
              </c:extLst>
            </c:dLbl>
            <c:dLbl>
              <c:idx val="3"/>
              <c:tx>
                <c:rich>
                  <a:bodyPr/>
                  <a:lstStyle/>
                  <a:p>
                    <a:fld id="{96618FAB-37CD-5F45-A315-0C32D36C5803}"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705-6B44-9417-5CBBA1A1F5F8}"/>
                </c:ext>
              </c:extLst>
            </c:dLbl>
            <c:dLbl>
              <c:idx val="4"/>
              <c:tx>
                <c:rich>
                  <a:bodyPr/>
                  <a:lstStyle/>
                  <a:p>
                    <a:fld id="{BF48B3AD-3A28-CB4F-89E4-98CF28CBD080}"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705-6B44-9417-5CBBA1A1F5F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Andre indendørs idrætsanlæg (fx skøjtehaller, ridehaller, skydekældre, tennishaller, skatehaller, dansestudier, kampsportscentre)</c:v>
                </c:pt>
                <c:pt idx="1">
                  <c:v>Svømmehaller</c:v>
                </c:pt>
                <c:pt idx="2">
                  <c:v>Lokaler på skoler, institutioner, arbejdspladser eller centre, der ikke normalt er dedikeret til idræt</c:v>
                </c:pt>
                <c:pt idx="3">
                  <c:v>Fitnesscentre, motionsrum</c:v>
                </c:pt>
                <c:pt idx="4">
                  <c:v>Idrætshaller, gymnastiksale, bevægelsessale, mindre idrætslokale</c:v>
                </c:pt>
              </c:strCache>
            </c:strRef>
          </c:cat>
          <c:val>
            <c:numRef>
              <c:f>sheet1!$F$2:$F$6</c:f>
              <c:numCache>
                <c:formatCode>General</c:formatCode>
                <c:ptCount val="5"/>
                <c:pt idx="0">
                  <c:v>9</c:v>
                </c:pt>
                <c:pt idx="1">
                  <c:v>9</c:v>
                </c:pt>
                <c:pt idx="2">
                  <c:v>6</c:v>
                </c:pt>
                <c:pt idx="3">
                  <c:v>5</c:v>
                </c:pt>
                <c:pt idx="4">
                  <c:v>5</c:v>
                </c:pt>
              </c:numCache>
            </c:numRef>
          </c:val>
          <c:extLst>
            <c:ext xmlns:c15="http://schemas.microsoft.com/office/drawing/2012/chart" uri="{02D57815-91ED-43cb-92C2-25804820EDAC}">
              <c15:datalabelsRange>
                <c15:f>sheet1!$L$2:$L$6</c15:f>
                <c15:dlblRangeCache>
                  <c:ptCount val="5"/>
                  <c:pt idx="0">
                    <c:v>9%</c:v>
                  </c:pt>
                  <c:pt idx="1">
                    <c:v>9%</c:v>
                  </c:pt>
                  <c:pt idx="2">
                    <c:v>6%</c:v>
                  </c:pt>
                  <c:pt idx="3">
                    <c:v>5%</c:v>
                  </c:pt>
                  <c:pt idx="4">
                    <c:v>5%</c:v>
                  </c:pt>
                </c15:dlblRangeCache>
              </c15:datalabelsRange>
            </c:ext>
            <c:ext xmlns:c16="http://schemas.microsoft.com/office/drawing/2014/chart" uri="{C3380CC4-5D6E-409C-BE32-E72D297353CC}">
              <c16:uniqueId val="{00000004-E816-2041-A4D7-5A2E1384C723}"/>
            </c:ext>
          </c:extLst>
        </c:ser>
        <c:ser>
          <c:idx val="5"/>
          <c:order val="5"/>
          <c:tx>
            <c:strRef>
              <c:f>sheet1!$G$1</c:f>
              <c:strCache>
                <c:ptCount val="1"/>
                <c:pt idx="0">
                  <c:v>Ved ikke/Ikke relevant</c:v>
                </c:pt>
              </c:strCache>
            </c:strRef>
          </c:tx>
          <c:spPr>
            <a:solidFill>
              <a:srgbClr val="FDF5BC">
                <a:alpha val="100000"/>
              </a:srgbClr>
            </a:solidFill>
            <a:ln w="0">
              <a:solidFill>
                <a:srgbClr val="FDF5BC">
                  <a:alpha val="100000"/>
                </a:srgbClr>
              </a:solidFill>
            </a:ln>
            <a:effectLst/>
          </c:spPr>
          <c:invertIfNegative val="0"/>
          <c:dLbls>
            <c:dLbl>
              <c:idx val="0"/>
              <c:tx>
                <c:rich>
                  <a:bodyPr/>
                  <a:lstStyle/>
                  <a:p>
                    <a:fld id="{7AEC5603-FE53-B74D-953E-F1D4036CE572}"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705-6B44-9417-5CBBA1A1F5F8}"/>
                </c:ext>
              </c:extLst>
            </c:dLbl>
            <c:dLbl>
              <c:idx val="1"/>
              <c:tx>
                <c:rich>
                  <a:bodyPr/>
                  <a:lstStyle/>
                  <a:p>
                    <a:fld id="{748CA44B-F0DC-C04D-9D70-A90E6A8BFF20}"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8705-6B44-9417-5CBBA1A1F5F8}"/>
                </c:ext>
              </c:extLst>
            </c:dLbl>
            <c:dLbl>
              <c:idx val="2"/>
              <c:tx>
                <c:rich>
                  <a:bodyPr/>
                  <a:lstStyle/>
                  <a:p>
                    <a:fld id="{6F3DF2DB-9BDC-9143-B7DB-D0A981C839F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705-6B44-9417-5CBBA1A1F5F8}"/>
                </c:ext>
              </c:extLst>
            </c:dLbl>
            <c:dLbl>
              <c:idx val="3"/>
              <c:tx>
                <c:rich>
                  <a:bodyPr/>
                  <a:lstStyle/>
                  <a:p>
                    <a:fld id="{2C5445C9-B87B-F34B-8EB7-579FA6D242E3}"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705-6B44-9417-5CBBA1A1F5F8}"/>
                </c:ext>
              </c:extLst>
            </c:dLbl>
            <c:dLbl>
              <c:idx val="4"/>
              <c:tx>
                <c:rich>
                  <a:bodyPr/>
                  <a:lstStyle/>
                  <a:p>
                    <a:fld id="{D004D31D-1314-1042-9164-37F3EE77338B}"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8705-6B44-9417-5CBBA1A1F5F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sheet1!$A$2:$A$6</c:f>
              <c:strCache>
                <c:ptCount val="5"/>
                <c:pt idx="0">
                  <c:v>Andre indendørs idrætsanlæg (fx skøjtehaller, ridehaller, skydekældre, tennishaller, skatehaller, dansestudier, kampsportscentre)</c:v>
                </c:pt>
                <c:pt idx="1">
                  <c:v>Svømmehaller</c:v>
                </c:pt>
                <c:pt idx="2">
                  <c:v>Lokaler på skoler, institutioner, arbejdspladser eller centre, der ikke normalt er dedikeret til idræt</c:v>
                </c:pt>
                <c:pt idx="3">
                  <c:v>Fitnesscentre, motionsrum</c:v>
                </c:pt>
                <c:pt idx="4">
                  <c:v>Idrætshaller, gymnastiksale, bevægelsessale, mindre idrætslokale</c:v>
                </c:pt>
              </c:strCache>
            </c:strRef>
          </c:cat>
          <c:val>
            <c:numRef>
              <c:f>sheet1!$G$2:$G$6</c:f>
              <c:numCache>
                <c:formatCode>General</c:formatCode>
                <c:ptCount val="5"/>
                <c:pt idx="0">
                  <c:v>46</c:v>
                </c:pt>
                <c:pt idx="1">
                  <c:v>27</c:v>
                </c:pt>
                <c:pt idx="2">
                  <c:v>48</c:v>
                </c:pt>
                <c:pt idx="3">
                  <c:v>27</c:v>
                </c:pt>
                <c:pt idx="4">
                  <c:v>30</c:v>
                </c:pt>
              </c:numCache>
            </c:numRef>
          </c:val>
          <c:extLst>
            <c:ext xmlns:c15="http://schemas.microsoft.com/office/drawing/2012/chart" uri="{02D57815-91ED-43cb-92C2-25804820EDAC}">
              <c15:datalabelsRange>
                <c15:f>sheet1!$M$2:$M$6</c15:f>
                <c15:dlblRangeCache>
                  <c:ptCount val="5"/>
                  <c:pt idx="0">
                    <c:v>46%</c:v>
                  </c:pt>
                  <c:pt idx="1">
                    <c:v>27%</c:v>
                  </c:pt>
                  <c:pt idx="2">
                    <c:v>48%</c:v>
                  </c:pt>
                  <c:pt idx="3">
                    <c:v>27%</c:v>
                  </c:pt>
                  <c:pt idx="4">
                    <c:v>30%</c:v>
                  </c:pt>
                </c15:dlblRangeCache>
              </c15:datalabelsRange>
            </c:ext>
            <c:ext xmlns:c16="http://schemas.microsoft.com/office/drawing/2014/chart" uri="{C3380CC4-5D6E-409C-BE32-E72D297353CC}">
              <c16:uniqueId val="{00000005-E816-2041-A4D7-5A2E1384C723}"/>
            </c:ext>
          </c:extLst>
        </c:ser>
        <c:dLbls>
          <c:showLegendKey val="0"/>
          <c:showVal val="0"/>
          <c:showCatName val="0"/>
          <c:showSerName val="0"/>
          <c:showPercent val="0"/>
          <c:showBubbleSize val="0"/>
        </c:dLbls>
        <c:gapWidth val="50"/>
        <c:overlap val="10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Navn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2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Freq</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sheet1!$B$1</c:f>
              <c:strCache>
                <c:ptCount val="1"/>
                <c:pt idx="0">
                  <c:v>I høj grad</c:v>
                </c:pt>
              </c:strCache>
            </c:strRef>
          </c:tx>
          <c:spPr>
            <a:solidFill>
              <a:srgbClr val="B8AD00">
                <a:alpha val="100000"/>
              </a:srgbClr>
            </a:solidFill>
            <a:ln w="0">
              <a:solidFill>
                <a:srgbClr val="B8AD00">
                  <a:alpha val="100000"/>
                </a:srgbClr>
              </a:solidFill>
            </a:ln>
            <a:effectLst/>
          </c:spPr>
          <c:invertIfNegative val="0"/>
          <c:dLbls>
            <c:dLbl>
              <c:idx val="0"/>
              <c:tx>
                <c:rich>
                  <a:bodyPr/>
                  <a:lstStyle/>
                  <a:p>
                    <a:fld id="{045C140C-8537-034C-998F-B77B82865983}"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C4C-CE4C-B5C2-1550D48EFD4B}"/>
                </c:ext>
              </c:extLst>
            </c:dLbl>
            <c:dLbl>
              <c:idx val="1"/>
              <c:tx>
                <c:rich>
                  <a:bodyPr/>
                  <a:lstStyle/>
                  <a:p>
                    <a:fld id="{293744E7-4A9F-0840-9452-7C18E7865ED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C4C-CE4C-B5C2-1550D48EFD4B}"/>
                </c:ext>
              </c:extLst>
            </c:dLbl>
            <c:dLbl>
              <c:idx val="2"/>
              <c:tx>
                <c:rich>
                  <a:bodyPr/>
                  <a:lstStyle/>
                  <a:p>
                    <a:fld id="{DEC65BAB-1984-394B-9DF0-BF0A1BC35A73}"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C4C-CE4C-B5C2-1550D48EFD4B}"/>
                </c:ext>
              </c:extLst>
            </c:dLbl>
            <c:dLbl>
              <c:idx val="3"/>
              <c:tx>
                <c:rich>
                  <a:bodyPr/>
                  <a:lstStyle/>
                  <a:p>
                    <a:fld id="{E411A1A3-6EB1-B84E-8CCD-CE44C88BA098}"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C4C-CE4C-B5C2-1550D48EFD4B}"/>
                </c:ext>
              </c:extLst>
            </c:dLbl>
            <c:dLbl>
              <c:idx val="4"/>
              <c:tx>
                <c:rich>
                  <a:bodyPr/>
                  <a:lstStyle/>
                  <a:p>
                    <a:fld id="{CB0C07EC-577C-224F-BDAE-8AD75A284C20}"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C4C-CE4C-B5C2-1550D48EFD4B}"/>
                </c:ext>
              </c:extLst>
            </c:dLbl>
            <c:dLbl>
              <c:idx val="5"/>
              <c:tx>
                <c:rich>
                  <a:bodyPr/>
                  <a:lstStyle/>
                  <a:p>
                    <a:fld id="{9B138D02-24D6-364A-91C4-37AF5056FA5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C4C-CE4C-B5C2-1550D48EFD4B}"/>
                </c:ext>
              </c:extLst>
            </c:dLbl>
            <c:dLbl>
              <c:idx val="6"/>
              <c:tx>
                <c:rich>
                  <a:bodyPr/>
                  <a:lstStyle/>
                  <a:p>
                    <a:fld id="{FFE82ED0-40E4-2F4A-8BE6-6E9EB0808B09}"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C4C-CE4C-B5C2-1550D48EFD4B}"/>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sheet1!$A$2:$A$8</c:f>
              <c:strCache>
                <c:ptCount val="7"/>
                <c:pt idx="0">
                  <c:v>Andre arealer eller faciliteter i naturen</c:v>
                </c:pt>
                <c:pt idx="1">
                  <c:v>Idrætsfaciliteter på vandet (fx kajakpolobaner, kabelbaner, rostadions, havnebade, havsvømmebaner)</c:v>
                </c:pt>
                <c:pt idx="2">
                  <c:v>Grønne arealer i skove eller parker</c:v>
                </c:pt>
                <c:pt idx="3">
                  <c:v>Anlagte cykelruter/mountainbikespor i naturen</c:v>
                </c:pt>
                <c:pt idx="4">
                  <c:v>Anlagte gang/løbestier i naturen</c:v>
                </c:pt>
                <c:pt idx="5">
                  <c:v>Udendørs aktivitetsanlæg (fx multibane, idrætslegeplads, parkouranlæg, klatrebane, træningspavillon)</c:v>
                </c:pt>
                <c:pt idx="6">
                  <c:v>Udendørs idrætsanlæg (fx fodboldbaner, tennisbaner, ridebaner, golfbaner, skateanlæg)</c:v>
                </c:pt>
              </c:strCache>
            </c:strRef>
          </c:cat>
          <c:val>
            <c:numRef>
              <c:f>sheet1!$B$2:$B$8</c:f>
              <c:numCache>
                <c:formatCode>General</c:formatCode>
                <c:ptCount val="7"/>
                <c:pt idx="0">
                  <c:v>14</c:v>
                </c:pt>
                <c:pt idx="1">
                  <c:v>7</c:v>
                </c:pt>
                <c:pt idx="2">
                  <c:v>34</c:v>
                </c:pt>
                <c:pt idx="3">
                  <c:v>17</c:v>
                </c:pt>
                <c:pt idx="4">
                  <c:v>29</c:v>
                </c:pt>
                <c:pt idx="5">
                  <c:v>9</c:v>
                </c:pt>
                <c:pt idx="6">
                  <c:v>20</c:v>
                </c:pt>
              </c:numCache>
            </c:numRef>
          </c:val>
          <c:extLst>
            <c:ext xmlns:c15="http://schemas.microsoft.com/office/drawing/2012/chart" uri="{02D57815-91ED-43cb-92C2-25804820EDAC}">
              <c15:datalabelsRange>
                <c15:f>sheet1!$H$2:$H$8</c15:f>
                <c15:dlblRangeCache>
                  <c:ptCount val="7"/>
                  <c:pt idx="0">
                    <c:v>14%</c:v>
                  </c:pt>
                  <c:pt idx="1">
                    <c:v>7%</c:v>
                  </c:pt>
                  <c:pt idx="2">
                    <c:v>34%</c:v>
                  </c:pt>
                  <c:pt idx="3">
                    <c:v>17%</c:v>
                  </c:pt>
                  <c:pt idx="4">
                    <c:v>29%</c:v>
                  </c:pt>
                  <c:pt idx="5">
                    <c:v>9%</c:v>
                  </c:pt>
                  <c:pt idx="6">
                    <c:v>20%</c:v>
                  </c:pt>
                </c15:dlblRangeCache>
              </c15:datalabelsRange>
            </c:ext>
            <c:ext xmlns:c16="http://schemas.microsoft.com/office/drawing/2014/chart" uri="{C3380CC4-5D6E-409C-BE32-E72D297353CC}">
              <c16:uniqueId val="{00000000-EAC5-9047-87BB-B3D9A60753E0}"/>
            </c:ext>
          </c:extLst>
        </c:ser>
        <c:ser>
          <c:idx val="1"/>
          <c:order val="1"/>
          <c:tx>
            <c:strRef>
              <c:f>sheet1!$C$1</c:f>
              <c:strCache>
                <c:ptCount val="1"/>
                <c:pt idx="0">
                  <c:v>I nogen grad</c:v>
                </c:pt>
              </c:strCache>
            </c:strRef>
          </c:tx>
          <c:spPr>
            <a:solidFill>
              <a:srgbClr val="D6C900">
                <a:alpha val="100000"/>
              </a:srgbClr>
            </a:solidFill>
            <a:ln w="0">
              <a:solidFill>
                <a:srgbClr val="D6C900">
                  <a:alpha val="100000"/>
                </a:srgbClr>
              </a:solidFill>
            </a:ln>
            <a:effectLst/>
          </c:spPr>
          <c:invertIfNegative val="0"/>
          <c:dLbls>
            <c:dLbl>
              <c:idx val="0"/>
              <c:tx>
                <c:rich>
                  <a:bodyPr/>
                  <a:lstStyle/>
                  <a:p>
                    <a:fld id="{1A241AAC-4B62-9747-8105-56E9B5094ABD}"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C4C-CE4C-B5C2-1550D48EFD4B}"/>
                </c:ext>
              </c:extLst>
            </c:dLbl>
            <c:dLbl>
              <c:idx val="1"/>
              <c:tx>
                <c:rich>
                  <a:bodyPr/>
                  <a:lstStyle/>
                  <a:p>
                    <a:fld id="{E874EA1B-ECA7-1F49-80A7-940D8FD8BBD2}"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C4C-CE4C-B5C2-1550D48EFD4B}"/>
                </c:ext>
              </c:extLst>
            </c:dLbl>
            <c:dLbl>
              <c:idx val="2"/>
              <c:tx>
                <c:rich>
                  <a:bodyPr/>
                  <a:lstStyle/>
                  <a:p>
                    <a:fld id="{8DEBC837-0B5A-3A4B-AA87-50B425B294B0}"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C4C-CE4C-B5C2-1550D48EFD4B}"/>
                </c:ext>
              </c:extLst>
            </c:dLbl>
            <c:dLbl>
              <c:idx val="3"/>
              <c:tx>
                <c:rich>
                  <a:bodyPr/>
                  <a:lstStyle/>
                  <a:p>
                    <a:fld id="{8F899133-98F5-DF4D-82DF-EA3BA709193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C4C-CE4C-B5C2-1550D48EFD4B}"/>
                </c:ext>
              </c:extLst>
            </c:dLbl>
            <c:dLbl>
              <c:idx val="4"/>
              <c:tx>
                <c:rich>
                  <a:bodyPr/>
                  <a:lstStyle/>
                  <a:p>
                    <a:fld id="{E7DE689A-B80A-BE46-BEDD-F0EE66F1086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C4C-CE4C-B5C2-1550D48EFD4B}"/>
                </c:ext>
              </c:extLst>
            </c:dLbl>
            <c:dLbl>
              <c:idx val="5"/>
              <c:tx>
                <c:rich>
                  <a:bodyPr/>
                  <a:lstStyle/>
                  <a:p>
                    <a:fld id="{2B267011-6A95-3C48-B4CA-A5D4D0FBED6D}"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C4C-CE4C-B5C2-1550D48EFD4B}"/>
                </c:ext>
              </c:extLst>
            </c:dLbl>
            <c:dLbl>
              <c:idx val="6"/>
              <c:tx>
                <c:rich>
                  <a:bodyPr/>
                  <a:lstStyle/>
                  <a:p>
                    <a:fld id="{509BF31A-68ED-114F-8C29-C9AA205B6DCA}"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C4C-CE4C-B5C2-1550D48EFD4B}"/>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sheet1!$A$2:$A$8</c:f>
              <c:strCache>
                <c:ptCount val="7"/>
                <c:pt idx="0">
                  <c:v>Andre arealer eller faciliteter i naturen</c:v>
                </c:pt>
                <c:pt idx="1">
                  <c:v>Idrætsfaciliteter på vandet (fx kajakpolobaner, kabelbaner, rostadions, havnebade, havsvømmebaner)</c:v>
                </c:pt>
                <c:pt idx="2">
                  <c:v>Grønne arealer i skove eller parker</c:v>
                </c:pt>
                <c:pt idx="3">
                  <c:v>Anlagte cykelruter/mountainbikespor i naturen</c:v>
                </c:pt>
                <c:pt idx="4">
                  <c:v>Anlagte gang/løbestier i naturen</c:v>
                </c:pt>
                <c:pt idx="5">
                  <c:v>Udendørs aktivitetsanlæg (fx multibane, idrætslegeplads, parkouranlæg, klatrebane, træningspavillon)</c:v>
                </c:pt>
                <c:pt idx="6">
                  <c:v>Udendørs idrætsanlæg (fx fodboldbaner, tennisbaner, ridebaner, golfbaner, skateanlæg)</c:v>
                </c:pt>
              </c:strCache>
            </c:strRef>
          </c:cat>
          <c:val>
            <c:numRef>
              <c:f>sheet1!$C$2:$C$8</c:f>
              <c:numCache>
                <c:formatCode>General</c:formatCode>
                <c:ptCount val="7"/>
                <c:pt idx="0">
                  <c:v>25</c:v>
                </c:pt>
                <c:pt idx="1">
                  <c:v>11</c:v>
                </c:pt>
                <c:pt idx="2">
                  <c:v>35</c:v>
                </c:pt>
                <c:pt idx="3">
                  <c:v>22</c:v>
                </c:pt>
                <c:pt idx="4">
                  <c:v>34</c:v>
                </c:pt>
                <c:pt idx="5">
                  <c:v>17</c:v>
                </c:pt>
                <c:pt idx="6">
                  <c:v>25</c:v>
                </c:pt>
              </c:numCache>
            </c:numRef>
          </c:val>
          <c:extLst>
            <c:ext xmlns:c15="http://schemas.microsoft.com/office/drawing/2012/chart" uri="{02D57815-91ED-43cb-92C2-25804820EDAC}">
              <c15:datalabelsRange>
                <c15:f>sheet1!$I$2:$I$8</c15:f>
                <c15:dlblRangeCache>
                  <c:ptCount val="7"/>
                  <c:pt idx="0">
                    <c:v>25%</c:v>
                  </c:pt>
                  <c:pt idx="1">
                    <c:v>11%</c:v>
                  </c:pt>
                  <c:pt idx="2">
                    <c:v>35%</c:v>
                  </c:pt>
                  <c:pt idx="3">
                    <c:v>22%</c:v>
                  </c:pt>
                  <c:pt idx="4">
                    <c:v>34%</c:v>
                  </c:pt>
                  <c:pt idx="5">
                    <c:v>17%</c:v>
                  </c:pt>
                  <c:pt idx="6">
                    <c:v>25%</c:v>
                  </c:pt>
                </c15:dlblRangeCache>
              </c15:datalabelsRange>
            </c:ext>
            <c:ext xmlns:c16="http://schemas.microsoft.com/office/drawing/2014/chart" uri="{C3380CC4-5D6E-409C-BE32-E72D297353CC}">
              <c16:uniqueId val="{00000001-EAC5-9047-87BB-B3D9A60753E0}"/>
            </c:ext>
          </c:extLst>
        </c:ser>
        <c:ser>
          <c:idx val="2"/>
          <c:order val="2"/>
          <c:tx>
            <c:strRef>
              <c:f>sheet1!$D$1</c:f>
              <c:strCache>
                <c:ptCount val="1"/>
                <c:pt idx="0">
                  <c:v>Hverken eller</c:v>
                </c:pt>
              </c:strCache>
            </c:strRef>
          </c:tx>
          <c:spPr>
            <a:solidFill>
              <a:srgbClr val="EFE000">
                <a:alpha val="100000"/>
              </a:srgbClr>
            </a:solidFill>
            <a:ln w="0">
              <a:solidFill>
                <a:srgbClr val="EFE000">
                  <a:alpha val="100000"/>
                </a:srgbClr>
              </a:solidFill>
            </a:ln>
            <a:effectLst/>
          </c:spPr>
          <c:invertIfNegative val="0"/>
          <c:dLbls>
            <c:dLbl>
              <c:idx val="0"/>
              <c:tx>
                <c:rich>
                  <a:bodyPr/>
                  <a:lstStyle/>
                  <a:p>
                    <a:fld id="{16A04948-7797-7844-AC8A-0BF13034F039}"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C4C-CE4C-B5C2-1550D48EFD4B}"/>
                </c:ext>
              </c:extLst>
            </c:dLbl>
            <c:dLbl>
              <c:idx val="1"/>
              <c:tx>
                <c:rich>
                  <a:bodyPr/>
                  <a:lstStyle/>
                  <a:p>
                    <a:fld id="{9080114A-FAFF-0044-8CB1-495A174C75E9}"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C4C-CE4C-B5C2-1550D48EFD4B}"/>
                </c:ext>
              </c:extLst>
            </c:dLbl>
            <c:dLbl>
              <c:idx val="2"/>
              <c:tx>
                <c:rich>
                  <a:bodyPr/>
                  <a:lstStyle/>
                  <a:p>
                    <a:fld id="{EEB92E44-FB51-A349-9009-83AEEB2B5518}"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C4C-CE4C-B5C2-1550D48EFD4B}"/>
                </c:ext>
              </c:extLst>
            </c:dLbl>
            <c:dLbl>
              <c:idx val="3"/>
              <c:tx>
                <c:rich>
                  <a:bodyPr/>
                  <a:lstStyle/>
                  <a:p>
                    <a:fld id="{C6E9E644-47BF-6546-AD79-CC66D1E2AA20}"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C4C-CE4C-B5C2-1550D48EFD4B}"/>
                </c:ext>
              </c:extLst>
            </c:dLbl>
            <c:dLbl>
              <c:idx val="4"/>
              <c:tx>
                <c:rich>
                  <a:bodyPr/>
                  <a:lstStyle/>
                  <a:p>
                    <a:fld id="{593E615C-8ADE-B44B-B0E1-338DBC092A0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5C4C-CE4C-B5C2-1550D48EFD4B}"/>
                </c:ext>
              </c:extLst>
            </c:dLbl>
            <c:dLbl>
              <c:idx val="5"/>
              <c:tx>
                <c:rich>
                  <a:bodyPr/>
                  <a:lstStyle/>
                  <a:p>
                    <a:fld id="{29D25BBF-A7D2-F44B-A06C-31935FD92D69}"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5C4C-CE4C-B5C2-1550D48EFD4B}"/>
                </c:ext>
              </c:extLst>
            </c:dLbl>
            <c:dLbl>
              <c:idx val="6"/>
              <c:tx>
                <c:rich>
                  <a:bodyPr/>
                  <a:lstStyle/>
                  <a:p>
                    <a:fld id="{064F7517-6601-AA49-BA3C-48D893CF73F7}"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5C4C-CE4C-B5C2-1550D48EFD4B}"/>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sheet1!$A$2:$A$8</c:f>
              <c:strCache>
                <c:ptCount val="7"/>
                <c:pt idx="0">
                  <c:v>Andre arealer eller faciliteter i naturen</c:v>
                </c:pt>
                <c:pt idx="1">
                  <c:v>Idrætsfaciliteter på vandet (fx kajakpolobaner, kabelbaner, rostadions, havnebade, havsvømmebaner)</c:v>
                </c:pt>
                <c:pt idx="2">
                  <c:v>Grønne arealer i skove eller parker</c:v>
                </c:pt>
                <c:pt idx="3">
                  <c:v>Anlagte cykelruter/mountainbikespor i naturen</c:v>
                </c:pt>
                <c:pt idx="4">
                  <c:v>Anlagte gang/løbestier i naturen</c:v>
                </c:pt>
                <c:pt idx="5">
                  <c:v>Udendørs aktivitetsanlæg (fx multibane, idrætslegeplads, parkouranlæg, klatrebane, træningspavillon)</c:v>
                </c:pt>
                <c:pt idx="6">
                  <c:v>Udendørs idrætsanlæg (fx fodboldbaner, tennisbaner, ridebaner, golfbaner, skateanlæg)</c:v>
                </c:pt>
              </c:strCache>
            </c:strRef>
          </c:cat>
          <c:val>
            <c:numRef>
              <c:f>sheet1!$D$2:$D$8</c:f>
              <c:numCache>
                <c:formatCode>General</c:formatCode>
                <c:ptCount val="7"/>
                <c:pt idx="0">
                  <c:v>18</c:v>
                </c:pt>
                <c:pt idx="1">
                  <c:v>15</c:v>
                </c:pt>
                <c:pt idx="2">
                  <c:v>10</c:v>
                </c:pt>
                <c:pt idx="3">
                  <c:v>14</c:v>
                </c:pt>
                <c:pt idx="4">
                  <c:v>11</c:v>
                </c:pt>
                <c:pt idx="5">
                  <c:v>17</c:v>
                </c:pt>
                <c:pt idx="6">
                  <c:v>13</c:v>
                </c:pt>
              </c:numCache>
            </c:numRef>
          </c:val>
          <c:extLst>
            <c:ext xmlns:c15="http://schemas.microsoft.com/office/drawing/2012/chart" uri="{02D57815-91ED-43cb-92C2-25804820EDAC}">
              <c15:datalabelsRange>
                <c15:f>sheet1!$J$2:$J$8</c15:f>
                <c15:dlblRangeCache>
                  <c:ptCount val="7"/>
                  <c:pt idx="0">
                    <c:v>18%</c:v>
                  </c:pt>
                  <c:pt idx="1">
                    <c:v>15%</c:v>
                  </c:pt>
                  <c:pt idx="2">
                    <c:v>10%</c:v>
                  </c:pt>
                  <c:pt idx="3">
                    <c:v>14%</c:v>
                  </c:pt>
                  <c:pt idx="4">
                    <c:v>11%</c:v>
                  </c:pt>
                  <c:pt idx="5">
                    <c:v>17%</c:v>
                  </c:pt>
                  <c:pt idx="6">
                    <c:v>13%</c:v>
                  </c:pt>
                </c15:dlblRangeCache>
              </c15:datalabelsRange>
            </c:ext>
            <c:ext xmlns:c16="http://schemas.microsoft.com/office/drawing/2014/chart" uri="{C3380CC4-5D6E-409C-BE32-E72D297353CC}">
              <c16:uniqueId val="{00000002-EAC5-9047-87BB-B3D9A60753E0}"/>
            </c:ext>
          </c:extLst>
        </c:ser>
        <c:ser>
          <c:idx val="3"/>
          <c:order val="3"/>
          <c:tx>
            <c:strRef>
              <c:f>sheet1!$E$1</c:f>
              <c:strCache>
                <c:ptCount val="1"/>
                <c:pt idx="0">
                  <c:v>I ringe grad</c:v>
                </c:pt>
              </c:strCache>
            </c:strRef>
          </c:tx>
          <c:spPr>
            <a:solidFill>
              <a:srgbClr val="FBED59">
                <a:alpha val="100000"/>
              </a:srgbClr>
            </a:solidFill>
            <a:ln w="0">
              <a:solidFill>
                <a:srgbClr val="FBED59">
                  <a:alpha val="100000"/>
                </a:srgbClr>
              </a:solidFill>
            </a:ln>
            <a:effectLst/>
          </c:spPr>
          <c:invertIfNegative val="0"/>
          <c:dLbls>
            <c:dLbl>
              <c:idx val="0"/>
              <c:tx>
                <c:rich>
                  <a:bodyPr/>
                  <a:lstStyle/>
                  <a:p>
                    <a:fld id="{6FE7E7B8-8938-6748-BE8C-5DB3553EF874}"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5C4C-CE4C-B5C2-1550D48EFD4B}"/>
                </c:ext>
              </c:extLst>
            </c:dLbl>
            <c:dLbl>
              <c:idx val="1"/>
              <c:tx>
                <c:rich>
                  <a:bodyPr/>
                  <a:lstStyle/>
                  <a:p>
                    <a:fld id="{5D67D291-C9CA-BF43-981D-169485ABE0D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5C4C-CE4C-B5C2-1550D48EFD4B}"/>
                </c:ext>
              </c:extLst>
            </c:dLbl>
            <c:dLbl>
              <c:idx val="2"/>
              <c:tx>
                <c:rich>
                  <a:bodyPr/>
                  <a:lstStyle/>
                  <a:p>
                    <a:fld id="{8DE7EC06-C287-0242-B0AC-CB2BBD3B5CB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5C4C-CE4C-B5C2-1550D48EFD4B}"/>
                </c:ext>
              </c:extLst>
            </c:dLbl>
            <c:dLbl>
              <c:idx val="3"/>
              <c:tx>
                <c:rich>
                  <a:bodyPr/>
                  <a:lstStyle/>
                  <a:p>
                    <a:fld id="{D9EA481C-28FB-D14B-BEAC-FD203AF56CFA}"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5C4C-CE4C-B5C2-1550D48EFD4B}"/>
                </c:ext>
              </c:extLst>
            </c:dLbl>
            <c:dLbl>
              <c:idx val="4"/>
              <c:tx>
                <c:rich>
                  <a:bodyPr/>
                  <a:lstStyle/>
                  <a:p>
                    <a:fld id="{C68B7FCA-483E-4749-B58A-F84A13716379}"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5C4C-CE4C-B5C2-1550D48EFD4B}"/>
                </c:ext>
              </c:extLst>
            </c:dLbl>
            <c:dLbl>
              <c:idx val="5"/>
              <c:tx>
                <c:rich>
                  <a:bodyPr/>
                  <a:lstStyle/>
                  <a:p>
                    <a:fld id="{E63F626B-A9A0-FA46-A45A-2A588ACFE6C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5C4C-CE4C-B5C2-1550D48EFD4B}"/>
                </c:ext>
              </c:extLst>
            </c:dLbl>
            <c:dLbl>
              <c:idx val="6"/>
              <c:tx>
                <c:rich>
                  <a:bodyPr/>
                  <a:lstStyle/>
                  <a:p>
                    <a:fld id="{32C96D4F-5335-3F48-8BCA-B379B837D31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5C4C-CE4C-B5C2-1550D48EFD4B}"/>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sheet1!$A$2:$A$8</c:f>
              <c:strCache>
                <c:ptCount val="7"/>
                <c:pt idx="0">
                  <c:v>Andre arealer eller faciliteter i naturen</c:v>
                </c:pt>
                <c:pt idx="1">
                  <c:v>Idrætsfaciliteter på vandet (fx kajakpolobaner, kabelbaner, rostadions, havnebade, havsvømmebaner)</c:v>
                </c:pt>
                <c:pt idx="2">
                  <c:v>Grønne arealer i skove eller parker</c:v>
                </c:pt>
                <c:pt idx="3">
                  <c:v>Anlagte cykelruter/mountainbikespor i naturen</c:v>
                </c:pt>
                <c:pt idx="4">
                  <c:v>Anlagte gang/løbestier i naturen</c:v>
                </c:pt>
                <c:pt idx="5">
                  <c:v>Udendørs aktivitetsanlæg (fx multibane, idrætslegeplads, parkouranlæg, klatrebane, træningspavillon)</c:v>
                </c:pt>
                <c:pt idx="6">
                  <c:v>Udendørs idrætsanlæg (fx fodboldbaner, tennisbaner, ridebaner, golfbaner, skateanlæg)</c:v>
                </c:pt>
              </c:strCache>
            </c:strRef>
          </c:cat>
          <c:val>
            <c:numRef>
              <c:f>sheet1!$E$2:$E$8</c:f>
              <c:numCache>
                <c:formatCode>General</c:formatCode>
                <c:ptCount val="7"/>
                <c:pt idx="0">
                  <c:v>6</c:v>
                </c:pt>
                <c:pt idx="1">
                  <c:v>8</c:v>
                </c:pt>
                <c:pt idx="2">
                  <c:v>6</c:v>
                </c:pt>
                <c:pt idx="3">
                  <c:v>7</c:v>
                </c:pt>
                <c:pt idx="4">
                  <c:v>8</c:v>
                </c:pt>
                <c:pt idx="5">
                  <c:v>9</c:v>
                </c:pt>
                <c:pt idx="6">
                  <c:v>4</c:v>
                </c:pt>
              </c:numCache>
            </c:numRef>
          </c:val>
          <c:extLst>
            <c:ext xmlns:c15="http://schemas.microsoft.com/office/drawing/2012/chart" uri="{02D57815-91ED-43cb-92C2-25804820EDAC}">
              <c15:datalabelsRange>
                <c15:f>sheet1!$K$2:$K$8</c15:f>
                <c15:dlblRangeCache>
                  <c:ptCount val="7"/>
                  <c:pt idx="0">
                    <c:v>6%</c:v>
                  </c:pt>
                  <c:pt idx="1">
                    <c:v>8%</c:v>
                  </c:pt>
                  <c:pt idx="2">
                    <c:v>6%</c:v>
                  </c:pt>
                  <c:pt idx="3">
                    <c:v>7%</c:v>
                  </c:pt>
                  <c:pt idx="4">
                    <c:v>8%</c:v>
                  </c:pt>
                  <c:pt idx="5">
                    <c:v>9%</c:v>
                  </c:pt>
                  <c:pt idx="6">
                    <c:v>4%</c:v>
                  </c:pt>
                </c15:dlblRangeCache>
              </c15:datalabelsRange>
            </c:ext>
            <c:ext xmlns:c16="http://schemas.microsoft.com/office/drawing/2014/chart" uri="{C3380CC4-5D6E-409C-BE32-E72D297353CC}">
              <c16:uniqueId val="{00000003-EAC5-9047-87BB-B3D9A60753E0}"/>
            </c:ext>
          </c:extLst>
        </c:ser>
        <c:ser>
          <c:idx val="4"/>
          <c:order val="4"/>
          <c:tx>
            <c:strRef>
              <c:f>sheet1!$F$1</c:f>
              <c:strCache>
                <c:ptCount val="1"/>
                <c:pt idx="0">
                  <c:v>Slet ikke</c:v>
                </c:pt>
              </c:strCache>
            </c:strRef>
          </c:tx>
          <c:spPr>
            <a:solidFill>
              <a:srgbClr val="FCF195">
                <a:alpha val="100000"/>
              </a:srgbClr>
            </a:solidFill>
            <a:ln w="0">
              <a:solidFill>
                <a:srgbClr val="FCF195">
                  <a:alpha val="100000"/>
                </a:srgbClr>
              </a:solidFill>
            </a:ln>
            <a:effectLst/>
          </c:spPr>
          <c:invertIfNegative val="0"/>
          <c:dLbls>
            <c:dLbl>
              <c:idx val="0"/>
              <c:layout>
                <c:manualLayout>
                  <c:x val="9.398421282639572E-3"/>
                  <c:y val="-1.7093484680695058E-3"/>
                </c:manualLayout>
              </c:layout>
              <c:tx>
                <c:rich>
                  <a:bodyPr/>
                  <a:lstStyle/>
                  <a:p>
                    <a:fld id="{E3239CB0-C631-FF41-BEBB-C8E45C3524B6}" type="CELLRANGE">
                      <a:rPr lang="en-US"/>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layout>
                    <c:manualLayout>
                      <c:w val="3.44149459193707E-2"/>
                      <c:h val="4.1528239202657809E-2"/>
                    </c:manualLayout>
                  </c15:layout>
                  <c15:dlblFieldTable/>
                  <c15:showDataLabelsRange val="1"/>
                </c:ext>
                <c:ext xmlns:c16="http://schemas.microsoft.com/office/drawing/2014/chart" uri="{C3380CC4-5D6E-409C-BE32-E72D297353CC}">
                  <c16:uniqueId val="{00000000-5C4C-CE4C-B5C2-1550D48EFD4B}"/>
                </c:ext>
              </c:extLst>
            </c:dLbl>
            <c:dLbl>
              <c:idx val="1"/>
              <c:tx>
                <c:rich>
                  <a:bodyPr/>
                  <a:lstStyle/>
                  <a:p>
                    <a:fld id="{0765B26E-670E-484A-ACEE-F39F210F3327}"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5C4C-CE4C-B5C2-1550D48EFD4B}"/>
                </c:ext>
              </c:extLst>
            </c:dLbl>
            <c:dLbl>
              <c:idx val="2"/>
              <c:layout>
                <c:manualLayout>
                  <c:x val="6.937616082158855E-3"/>
                  <c:y val="5.860095976375046E-3"/>
                </c:manualLayout>
              </c:layout>
              <c:tx>
                <c:rich>
                  <a:bodyPr/>
                  <a:lstStyle/>
                  <a:p>
                    <a:fld id="{5AD86DDC-3283-9C40-805D-F49ADF263F28}" type="CELLRANGE">
                      <a:rPr lang="en-US"/>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F-5C4C-CE4C-B5C2-1550D48EFD4B}"/>
                </c:ext>
              </c:extLst>
            </c:dLbl>
            <c:dLbl>
              <c:idx val="3"/>
              <c:tx>
                <c:rich>
                  <a:bodyPr/>
                  <a:lstStyle/>
                  <a:p>
                    <a:fld id="{167259FA-3756-2848-9E3E-062684401C77}"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5C4C-CE4C-B5C2-1550D48EFD4B}"/>
                </c:ext>
              </c:extLst>
            </c:dLbl>
            <c:dLbl>
              <c:idx val="4"/>
              <c:tx>
                <c:rich>
                  <a:bodyPr/>
                  <a:lstStyle/>
                  <a:p>
                    <a:fld id="{BB765C63-89F9-D048-AE1E-B5CC2F8746A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5C4C-CE4C-B5C2-1550D48EFD4B}"/>
                </c:ext>
              </c:extLst>
            </c:dLbl>
            <c:dLbl>
              <c:idx val="5"/>
              <c:tx>
                <c:rich>
                  <a:bodyPr/>
                  <a:lstStyle/>
                  <a:p>
                    <a:fld id="{4978E60B-D6A0-354E-B675-038DE730C35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5C4C-CE4C-B5C2-1550D48EFD4B}"/>
                </c:ext>
              </c:extLst>
            </c:dLbl>
            <c:dLbl>
              <c:idx val="6"/>
              <c:layout>
                <c:manualLayout>
                  <c:x val="8.6720201026984408E-3"/>
                  <c:y val="-1.3429231476898165E-17"/>
                </c:manualLayout>
              </c:layout>
              <c:tx>
                <c:rich>
                  <a:bodyPr/>
                  <a:lstStyle/>
                  <a:p>
                    <a:fld id="{060BBAA3-F8E4-BF4B-A09B-27B0B52350AE}" type="CELLRANGE">
                      <a:rPr lang="en-US"/>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5C4C-CE4C-B5C2-1550D48EFD4B}"/>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sheet1!$A$2:$A$8</c:f>
              <c:strCache>
                <c:ptCount val="7"/>
                <c:pt idx="0">
                  <c:v>Andre arealer eller faciliteter i naturen</c:v>
                </c:pt>
                <c:pt idx="1">
                  <c:v>Idrætsfaciliteter på vandet (fx kajakpolobaner, kabelbaner, rostadions, havnebade, havsvømmebaner)</c:v>
                </c:pt>
                <c:pt idx="2">
                  <c:v>Grønne arealer i skove eller parker</c:v>
                </c:pt>
                <c:pt idx="3">
                  <c:v>Anlagte cykelruter/mountainbikespor i naturen</c:v>
                </c:pt>
                <c:pt idx="4">
                  <c:v>Anlagte gang/løbestier i naturen</c:v>
                </c:pt>
                <c:pt idx="5">
                  <c:v>Udendørs aktivitetsanlæg (fx multibane, idrætslegeplads, parkouranlæg, klatrebane, træningspavillon)</c:v>
                </c:pt>
                <c:pt idx="6">
                  <c:v>Udendørs idrætsanlæg (fx fodboldbaner, tennisbaner, ridebaner, golfbaner, skateanlæg)</c:v>
                </c:pt>
              </c:strCache>
            </c:strRef>
          </c:cat>
          <c:val>
            <c:numRef>
              <c:f>sheet1!$F$2:$F$8</c:f>
              <c:numCache>
                <c:formatCode>General</c:formatCode>
                <c:ptCount val="7"/>
                <c:pt idx="0">
                  <c:v>3</c:v>
                </c:pt>
                <c:pt idx="1">
                  <c:v>11</c:v>
                </c:pt>
                <c:pt idx="2">
                  <c:v>3</c:v>
                </c:pt>
                <c:pt idx="3">
                  <c:v>5</c:v>
                </c:pt>
                <c:pt idx="4">
                  <c:v>3</c:v>
                </c:pt>
                <c:pt idx="5">
                  <c:v>7</c:v>
                </c:pt>
                <c:pt idx="6">
                  <c:v>4</c:v>
                </c:pt>
              </c:numCache>
            </c:numRef>
          </c:val>
          <c:extLst>
            <c:ext xmlns:c15="http://schemas.microsoft.com/office/drawing/2012/chart" uri="{02D57815-91ED-43cb-92C2-25804820EDAC}">
              <c15:datalabelsRange>
                <c15:f>sheet1!$L$2:$L$8</c15:f>
                <c15:dlblRangeCache>
                  <c:ptCount val="7"/>
                  <c:pt idx="0">
                    <c:v>3%</c:v>
                  </c:pt>
                  <c:pt idx="1">
                    <c:v>11%</c:v>
                  </c:pt>
                  <c:pt idx="2">
                    <c:v>3%</c:v>
                  </c:pt>
                  <c:pt idx="3">
                    <c:v>5%</c:v>
                  </c:pt>
                  <c:pt idx="4">
                    <c:v>3%</c:v>
                  </c:pt>
                  <c:pt idx="5">
                    <c:v>7%</c:v>
                  </c:pt>
                  <c:pt idx="6">
                    <c:v>4%</c:v>
                  </c:pt>
                </c15:dlblRangeCache>
              </c15:datalabelsRange>
            </c:ext>
            <c:ext xmlns:c16="http://schemas.microsoft.com/office/drawing/2014/chart" uri="{C3380CC4-5D6E-409C-BE32-E72D297353CC}">
              <c16:uniqueId val="{00000004-EAC5-9047-87BB-B3D9A60753E0}"/>
            </c:ext>
          </c:extLst>
        </c:ser>
        <c:ser>
          <c:idx val="5"/>
          <c:order val="5"/>
          <c:tx>
            <c:strRef>
              <c:f>sheet1!$G$1</c:f>
              <c:strCache>
                <c:ptCount val="1"/>
                <c:pt idx="0">
                  <c:v>Ved ikke/Ikke relevant</c:v>
                </c:pt>
              </c:strCache>
            </c:strRef>
          </c:tx>
          <c:spPr>
            <a:solidFill>
              <a:srgbClr val="FDF5BC">
                <a:alpha val="100000"/>
              </a:srgbClr>
            </a:solidFill>
            <a:ln w="0">
              <a:solidFill>
                <a:srgbClr val="FDF5BC">
                  <a:alpha val="100000"/>
                </a:srgbClr>
              </a:solidFill>
            </a:ln>
            <a:effectLst/>
          </c:spPr>
          <c:invertIfNegative val="0"/>
          <c:dLbls>
            <c:dLbl>
              <c:idx val="0"/>
              <c:tx>
                <c:rich>
                  <a:bodyPr/>
                  <a:lstStyle/>
                  <a:p>
                    <a:fld id="{6EEC0F1C-D149-364C-9AA2-673F11F5056F}"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5C4C-CE4C-B5C2-1550D48EFD4B}"/>
                </c:ext>
              </c:extLst>
            </c:dLbl>
            <c:dLbl>
              <c:idx val="1"/>
              <c:tx>
                <c:rich>
                  <a:bodyPr/>
                  <a:lstStyle/>
                  <a:p>
                    <a:fld id="{EA55E957-D909-3D48-BD00-B83C8B3A71D2}"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5C4C-CE4C-B5C2-1550D48EFD4B}"/>
                </c:ext>
              </c:extLst>
            </c:dLbl>
            <c:dLbl>
              <c:idx val="2"/>
              <c:tx>
                <c:rich>
                  <a:bodyPr/>
                  <a:lstStyle/>
                  <a:p>
                    <a:fld id="{63C5A6BF-2ED5-5948-BB1F-8E9EB0E68E6B}"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5C4C-CE4C-B5C2-1550D48EFD4B}"/>
                </c:ext>
              </c:extLst>
            </c:dLbl>
            <c:dLbl>
              <c:idx val="3"/>
              <c:tx>
                <c:rich>
                  <a:bodyPr/>
                  <a:lstStyle/>
                  <a:p>
                    <a:fld id="{9A54833C-28EF-0E4F-B883-A5D166DDB9FE}"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5C4C-CE4C-B5C2-1550D48EFD4B}"/>
                </c:ext>
              </c:extLst>
            </c:dLbl>
            <c:dLbl>
              <c:idx val="4"/>
              <c:tx>
                <c:rich>
                  <a:bodyPr/>
                  <a:lstStyle/>
                  <a:p>
                    <a:fld id="{C9C7A197-16A1-1B44-94D6-64D016C91F54}"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5C4C-CE4C-B5C2-1550D48EFD4B}"/>
                </c:ext>
              </c:extLst>
            </c:dLbl>
            <c:dLbl>
              <c:idx val="5"/>
              <c:tx>
                <c:rich>
                  <a:bodyPr/>
                  <a:lstStyle/>
                  <a:p>
                    <a:fld id="{DD85CCA8-96DB-AB40-AD5E-77C3C95B744E}"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5C4C-CE4C-B5C2-1550D48EFD4B}"/>
                </c:ext>
              </c:extLst>
            </c:dLbl>
            <c:dLbl>
              <c:idx val="6"/>
              <c:tx>
                <c:rich>
                  <a:bodyPr/>
                  <a:lstStyle/>
                  <a:p>
                    <a:fld id="{990962C2-C9DD-944A-B2A5-35DB420C85F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5C4C-CE4C-B5C2-1550D48EFD4B}"/>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sheet1!$A$2:$A$8</c:f>
              <c:strCache>
                <c:ptCount val="7"/>
                <c:pt idx="0">
                  <c:v>Andre arealer eller faciliteter i naturen</c:v>
                </c:pt>
                <c:pt idx="1">
                  <c:v>Idrætsfaciliteter på vandet (fx kajakpolobaner, kabelbaner, rostadions, havnebade, havsvømmebaner)</c:v>
                </c:pt>
                <c:pt idx="2">
                  <c:v>Grønne arealer i skove eller parker</c:v>
                </c:pt>
                <c:pt idx="3">
                  <c:v>Anlagte cykelruter/mountainbikespor i naturen</c:v>
                </c:pt>
                <c:pt idx="4">
                  <c:v>Anlagte gang/løbestier i naturen</c:v>
                </c:pt>
                <c:pt idx="5">
                  <c:v>Udendørs aktivitetsanlæg (fx multibane, idrætslegeplads, parkouranlæg, klatrebane, træningspavillon)</c:v>
                </c:pt>
                <c:pt idx="6">
                  <c:v>Udendørs idrætsanlæg (fx fodboldbaner, tennisbaner, ridebaner, golfbaner, skateanlæg)</c:v>
                </c:pt>
              </c:strCache>
            </c:strRef>
          </c:cat>
          <c:val>
            <c:numRef>
              <c:f>sheet1!$G$2:$G$8</c:f>
              <c:numCache>
                <c:formatCode>General</c:formatCode>
                <c:ptCount val="7"/>
                <c:pt idx="0">
                  <c:v>35</c:v>
                </c:pt>
                <c:pt idx="1">
                  <c:v>48</c:v>
                </c:pt>
                <c:pt idx="2">
                  <c:v>12</c:v>
                </c:pt>
                <c:pt idx="3">
                  <c:v>35</c:v>
                </c:pt>
                <c:pt idx="4">
                  <c:v>16</c:v>
                </c:pt>
                <c:pt idx="5">
                  <c:v>41</c:v>
                </c:pt>
                <c:pt idx="6">
                  <c:v>33</c:v>
                </c:pt>
              </c:numCache>
            </c:numRef>
          </c:val>
          <c:extLst>
            <c:ext xmlns:c15="http://schemas.microsoft.com/office/drawing/2012/chart" uri="{02D57815-91ED-43cb-92C2-25804820EDAC}">
              <c15:datalabelsRange>
                <c15:f>sheet1!$M$2:$M$8</c15:f>
                <c15:dlblRangeCache>
                  <c:ptCount val="7"/>
                  <c:pt idx="0">
                    <c:v>35%</c:v>
                  </c:pt>
                  <c:pt idx="1">
                    <c:v>48%</c:v>
                  </c:pt>
                  <c:pt idx="2">
                    <c:v>12%</c:v>
                  </c:pt>
                  <c:pt idx="3">
                    <c:v>35%</c:v>
                  </c:pt>
                  <c:pt idx="4">
                    <c:v>16%</c:v>
                  </c:pt>
                  <c:pt idx="5">
                    <c:v>41%</c:v>
                  </c:pt>
                  <c:pt idx="6">
                    <c:v>33%</c:v>
                  </c:pt>
                </c15:dlblRangeCache>
              </c15:datalabelsRange>
            </c:ext>
            <c:ext xmlns:c16="http://schemas.microsoft.com/office/drawing/2014/chart" uri="{C3380CC4-5D6E-409C-BE32-E72D297353CC}">
              <c16:uniqueId val="{00000005-EAC5-9047-87BB-B3D9A60753E0}"/>
            </c:ext>
          </c:extLst>
        </c:ser>
        <c:dLbls>
          <c:showLegendKey val="0"/>
          <c:showVal val="0"/>
          <c:showCatName val="0"/>
          <c:showSerName val="0"/>
          <c:showPercent val="0"/>
          <c:showBubbleSize val="0"/>
        </c:dLbls>
        <c:gapWidth val="50"/>
        <c:overlap val="10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Navn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2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Freq</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sheet1!$C$1</c:f>
              <c:strCache>
                <c:ptCount val="1"/>
                <c:pt idx="0">
                  <c:v>Meget enig</c:v>
                </c:pt>
              </c:strCache>
            </c:strRef>
          </c:tx>
          <c:spPr>
            <a:solidFill>
              <a:srgbClr val="B8AD00">
                <a:alpha val="100000"/>
              </a:srgbClr>
            </a:solidFill>
            <a:ln w="0">
              <a:solidFill>
                <a:srgbClr val="B8AD00">
                  <a:alpha val="100000"/>
                </a:srgbClr>
              </a:solidFill>
            </a:ln>
            <a:effectLst/>
          </c:spPr>
          <c:invertIfNegative val="0"/>
          <c:dLbls>
            <c:dLbl>
              <c:idx val="0"/>
              <c:tx>
                <c:rich>
                  <a:bodyPr/>
                  <a:lstStyle/>
                  <a:p>
                    <a:fld id="{BFF7DE60-798A-CB4F-919B-B0F9325A2D22}"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373-6B4C-977E-5E580C921C38}"/>
                </c:ext>
              </c:extLst>
            </c:dLbl>
            <c:dLbl>
              <c:idx val="1"/>
              <c:tx>
                <c:rich>
                  <a:bodyPr/>
                  <a:lstStyle/>
                  <a:p>
                    <a:fld id="{CDAD95D2-BFFD-F647-AA09-2FE21431C204}"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373-6B4C-977E-5E580C921C38}"/>
                </c:ext>
              </c:extLst>
            </c:dLbl>
            <c:dLbl>
              <c:idx val="2"/>
              <c:tx>
                <c:rich>
                  <a:bodyPr/>
                  <a:lstStyle/>
                  <a:p>
                    <a:fld id="{ECBC4685-3812-4140-9B15-287B2E03545C}"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373-6B4C-977E-5E580C921C38}"/>
                </c:ext>
              </c:extLst>
            </c:dLbl>
            <c:dLbl>
              <c:idx val="3"/>
              <c:tx>
                <c:rich>
                  <a:bodyPr/>
                  <a:lstStyle/>
                  <a:p>
                    <a:fld id="{FAF123CB-698A-7D4F-87EC-3CA09BAF3A5F}"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373-6B4C-977E-5E580C921C3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sheet1!$A$2:$A$5</c:f>
              <c:strCache>
                <c:ptCount val="4"/>
                <c:pt idx="0">
                  <c:v>Idrætslivet i mit nærområde har en bred vifte af tilbud</c:v>
                </c:pt>
                <c:pt idx="1">
                  <c:v>Det er nemt at blive medlem og deltage i idrættens foreningsliv i mit nærområde</c:v>
                </c:pt>
                <c:pt idx="2">
                  <c:v>Idrættens foreningsliv i mit nærområde er overordnet set velfungerende</c:v>
                </c:pt>
                <c:pt idx="3">
                  <c:v>Det er nemt at finde information om idrætstilbuddene i mit nærområde</c:v>
                </c:pt>
              </c:strCache>
            </c:strRef>
          </c:cat>
          <c:val>
            <c:numRef>
              <c:f>sheet1!$C$2:$C$5</c:f>
              <c:numCache>
                <c:formatCode>General</c:formatCode>
                <c:ptCount val="4"/>
                <c:pt idx="0">
                  <c:v>17</c:v>
                </c:pt>
                <c:pt idx="1">
                  <c:v>18</c:v>
                </c:pt>
                <c:pt idx="2">
                  <c:v>14</c:v>
                </c:pt>
                <c:pt idx="3">
                  <c:v>11</c:v>
                </c:pt>
              </c:numCache>
            </c:numRef>
          </c:val>
          <c:extLst>
            <c:ext xmlns:c15="http://schemas.microsoft.com/office/drawing/2012/chart" uri="{02D57815-91ED-43cb-92C2-25804820EDAC}">
              <c15:datalabelsRange>
                <c15:f>sheet1!$I$2:$I$5</c15:f>
                <c15:dlblRangeCache>
                  <c:ptCount val="4"/>
                  <c:pt idx="0">
                    <c:v>17%</c:v>
                  </c:pt>
                  <c:pt idx="1">
                    <c:v>18%</c:v>
                  </c:pt>
                  <c:pt idx="2">
                    <c:v>14%</c:v>
                  </c:pt>
                  <c:pt idx="3">
                    <c:v>11%</c:v>
                  </c:pt>
                </c15:dlblRangeCache>
              </c15:datalabelsRange>
            </c:ext>
            <c:ext xmlns:c16="http://schemas.microsoft.com/office/drawing/2014/chart" uri="{C3380CC4-5D6E-409C-BE32-E72D297353CC}">
              <c16:uniqueId val="{00000000-F486-EF4D-99D7-77B87D40CD62}"/>
            </c:ext>
          </c:extLst>
        </c:ser>
        <c:ser>
          <c:idx val="1"/>
          <c:order val="1"/>
          <c:tx>
            <c:strRef>
              <c:f>sheet1!$D$1</c:f>
              <c:strCache>
                <c:ptCount val="1"/>
                <c:pt idx="0">
                  <c:v>Enig</c:v>
                </c:pt>
              </c:strCache>
            </c:strRef>
          </c:tx>
          <c:spPr>
            <a:solidFill>
              <a:srgbClr val="D6C900">
                <a:alpha val="100000"/>
              </a:srgbClr>
            </a:solidFill>
            <a:ln w="0">
              <a:solidFill>
                <a:srgbClr val="D6C900">
                  <a:alpha val="100000"/>
                </a:srgbClr>
              </a:solidFill>
            </a:ln>
            <a:effectLst/>
          </c:spPr>
          <c:invertIfNegative val="0"/>
          <c:dLbls>
            <c:dLbl>
              <c:idx val="0"/>
              <c:tx>
                <c:rich>
                  <a:bodyPr/>
                  <a:lstStyle/>
                  <a:p>
                    <a:fld id="{36748D61-B5D4-2D46-B5FB-D59FC57B7266}"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373-6B4C-977E-5E580C921C38}"/>
                </c:ext>
              </c:extLst>
            </c:dLbl>
            <c:dLbl>
              <c:idx val="1"/>
              <c:tx>
                <c:rich>
                  <a:bodyPr/>
                  <a:lstStyle/>
                  <a:p>
                    <a:fld id="{78B5FFC1-DF64-CE40-9D54-3220874527DE}"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373-6B4C-977E-5E580C921C38}"/>
                </c:ext>
              </c:extLst>
            </c:dLbl>
            <c:dLbl>
              <c:idx val="2"/>
              <c:tx>
                <c:rich>
                  <a:bodyPr/>
                  <a:lstStyle/>
                  <a:p>
                    <a:fld id="{19052B94-5F81-594C-96B7-33B3A4A4C1BD}"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373-6B4C-977E-5E580C921C38}"/>
                </c:ext>
              </c:extLst>
            </c:dLbl>
            <c:dLbl>
              <c:idx val="3"/>
              <c:tx>
                <c:rich>
                  <a:bodyPr/>
                  <a:lstStyle/>
                  <a:p>
                    <a:fld id="{714F93BB-312D-BB45-BDE2-D7DA49814627}"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373-6B4C-977E-5E580C921C3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sheet1!$A$2:$A$5</c:f>
              <c:strCache>
                <c:ptCount val="4"/>
                <c:pt idx="0">
                  <c:v>Idrætslivet i mit nærområde har en bred vifte af tilbud</c:v>
                </c:pt>
                <c:pt idx="1">
                  <c:v>Det er nemt at blive medlem og deltage i idrættens foreningsliv i mit nærområde</c:v>
                </c:pt>
                <c:pt idx="2">
                  <c:v>Idrættens foreningsliv i mit nærområde er overordnet set velfungerende</c:v>
                </c:pt>
                <c:pt idx="3">
                  <c:v>Det er nemt at finde information om idrætstilbuddene i mit nærområde</c:v>
                </c:pt>
              </c:strCache>
            </c:strRef>
          </c:cat>
          <c:val>
            <c:numRef>
              <c:f>sheet1!$D$2:$D$5</c:f>
              <c:numCache>
                <c:formatCode>General</c:formatCode>
                <c:ptCount val="4"/>
                <c:pt idx="0">
                  <c:v>37</c:v>
                </c:pt>
                <c:pt idx="1">
                  <c:v>35</c:v>
                </c:pt>
                <c:pt idx="2">
                  <c:v>34</c:v>
                </c:pt>
                <c:pt idx="3">
                  <c:v>32</c:v>
                </c:pt>
              </c:numCache>
            </c:numRef>
          </c:val>
          <c:extLst>
            <c:ext xmlns:c15="http://schemas.microsoft.com/office/drawing/2012/chart" uri="{02D57815-91ED-43cb-92C2-25804820EDAC}">
              <c15:datalabelsRange>
                <c15:f>sheet1!$J$2:$J$5</c15:f>
                <c15:dlblRangeCache>
                  <c:ptCount val="4"/>
                  <c:pt idx="0">
                    <c:v>37%</c:v>
                  </c:pt>
                  <c:pt idx="1">
                    <c:v>35%</c:v>
                  </c:pt>
                  <c:pt idx="2">
                    <c:v>34%</c:v>
                  </c:pt>
                  <c:pt idx="3">
                    <c:v>32%</c:v>
                  </c:pt>
                </c15:dlblRangeCache>
              </c15:datalabelsRange>
            </c:ext>
            <c:ext xmlns:c16="http://schemas.microsoft.com/office/drawing/2014/chart" uri="{C3380CC4-5D6E-409C-BE32-E72D297353CC}">
              <c16:uniqueId val="{00000001-F486-EF4D-99D7-77B87D40CD62}"/>
            </c:ext>
          </c:extLst>
        </c:ser>
        <c:ser>
          <c:idx val="2"/>
          <c:order val="2"/>
          <c:tx>
            <c:strRef>
              <c:f>sheet1!$E$1</c:f>
              <c:strCache>
                <c:ptCount val="1"/>
                <c:pt idx="0">
                  <c:v>Hverken eller</c:v>
                </c:pt>
              </c:strCache>
            </c:strRef>
          </c:tx>
          <c:spPr>
            <a:solidFill>
              <a:srgbClr val="EFE000">
                <a:alpha val="100000"/>
              </a:srgbClr>
            </a:solidFill>
            <a:ln w="0">
              <a:solidFill>
                <a:srgbClr val="EFE000">
                  <a:alpha val="100000"/>
                </a:srgbClr>
              </a:solidFill>
            </a:ln>
            <a:effectLst/>
          </c:spPr>
          <c:invertIfNegative val="0"/>
          <c:dLbls>
            <c:dLbl>
              <c:idx val="0"/>
              <c:tx>
                <c:rich>
                  <a:bodyPr/>
                  <a:lstStyle/>
                  <a:p>
                    <a:fld id="{B3603329-EEC1-6A4B-90F5-C81BB5AD72B7}"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373-6B4C-977E-5E580C921C38}"/>
                </c:ext>
              </c:extLst>
            </c:dLbl>
            <c:dLbl>
              <c:idx val="1"/>
              <c:tx>
                <c:rich>
                  <a:bodyPr/>
                  <a:lstStyle/>
                  <a:p>
                    <a:fld id="{04598E34-F449-A444-8674-11E568E5D6BE}"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373-6B4C-977E-5E580C921C38}"/>
                </c:ext>
              </c:extLst>
            </c:dLbl>
            <c:dLbl>
              <c:idx val="2"/>
              <c:tx>
                <c:rich>
                  <a:bodyPr/>
                  <a:lstStyle/>
                  <a:p>
                    <a:fld id="{CCBC63B3-54A7-9244-88B1-19574A29B5B9}"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373-6B4C-977E-5E580C921C38}"/>
                </c:ext>
              </c:extLst>
            </c:dLbl>
            <c:dLbl>
              <c:idx val="3"/>
              <c:tx>
                <c:rich>
                  <a:bodyPr/>
                  <a:lstStyle/>
                  <a:p>
                    <a:fld id="{BECDF65B-17A4-BD4B-B2A3-5007DE814BFF}"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373-6B4C-977E-5E580C921C3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sheet1!$A$2:$A$5</c:f>
              <c:strCache>
                <c:ptCount val="4"/>
                <c:pt idx="0">
                  <c:v>Idrætslivet i mit nærområde har en bred vifte af tilbud</c:v>
                </c:pt>
                <c:pt idx="1">
                  <c:v>Det er nemt at blive medlem og deltage i idrættens foreningsliv i mit nærområde</c:v>
                </c:pt>
                <c:pt idx="2">
                  <c:v>Idrættens foreningsliv i mit nærområde er overordnet set velfungerende</c:v>
                </c:pt>
                <c:pt idx="3">
                  <c:v>Det er nemt at finde information om idrætstilbuddene i mit nærområde</c:v>
                </c:pt>
              </c:strCache>
            </c:strRef>
          </c:cat>
          <c:val>
            <c:numRef>
              <c:f>sheet1!$E$2:$E$5</c:f>
              <c:numCache>
                <c:formatCode>General</c:formatCode>
                <c:ptCount val="4"/>
                <c:pt idx="0">
                  <c:v>16</c:v>
                </c:pt>
                <c:pt idx="1">
                  <c:v>13</c:v>
                </c:pt>
                <c:pt idx="2">
                  <c:v>14</c:v>
                </c:pt>
                <c:pt idx="3">
                  <c:v>19</c:v>
                </c:pt>
              </c:numCache>
            </c:numRef>
          </c:val>
          <c:extLst>
            <c:ext xmlns:c15="http://schemas.microsoft.com/office/drawing/2012/chart" uri="{02D57815-91ED-43cb-92C2-25804820EDAC}">
              <c15:datalabelsRange>
                <c15:f>sheet1!$K$2:$K$5</c15:f>
                <c15:dlblRangeCache>
                  <c:ptCount val="4"/>
                  <c:pt idx="0">
                    <c:v>16%</c:v>
                  </c:pt>
                  <c:pt idx="1">
                    <c:v>13%</c:v>
                  </c:pt>
                  <c:pt idx="2">
                    <c:v>14%</c:v>
                  </c:pt>
                  <c:pt idx="3">
                    <c:v>19%</c:v>
                  </c:pt>
                </c15:dlblRangeCache>
              </c15:datalabelsRange>
            </c:ext>
            <c:ext xmlns:c16="http://schemas.microsoft.com/office/drawing/2014/chart" uri="{C3380CC4-5D6E-409C-BE32-E72D297353CC}">
              <c16:uniqueId val="{00000002-F486-EF4D-99D7-77B87D40CD62}"/>
            </c:ext>
          </c:extLst>
        </c:ser>
        <c:ser>
          <c:idx val="3"/>
          <c:order val="3"/>
          <c:tx>
            <c:strRef>
              <c:f>sheet1!$F$1</c:f>
              <c:strCache>
                <c:ptCount val="1"/>
                <c:pt idx="0">
                  <c:v>Uenig</c:v>
                </c:pt>
              </c:strCache>
            </c:strRef>
          </c:tx>
          <c:spPr>
            <a:solidFill>
              <a:srgbClr val="FBED59">
                <a:alpha val="100000"/>
              </a:srgbClr>
            </a:solidFill>
            <a:ln w="0">
              <a:solidFill>
                <a:srgbClr val="FBED59">
                  <a:alpha val="100000"/>
                </a:srgbClr>
              </a:solidFill>
            </a:ln>
            <a:effectLst/>
          </c:spPr>
          <c:invertIfNegative val="0"/>
          <c:dLbls>
            <c:dLbl>
              <c:idx val="0"/>
              <c:tx>
                <c:rich>
                  <a:bodyPr/>
                  <a:lstStyle/>
                  <a:p>
                    <a:fld id="{8A98A7D9-0D43-E949-9789-4514D454C0AE}"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373-6B4C-977E-5E580C921C38}"/>
                </c:ext>
              </c:extLst>
            </c:dLbl>
            <c:dLbl>
              <c:idx val="1"/>
              <c:tx>
                <c:rich>
                  <a:bodyPr/>
                  <a:lstStyle/>
                  <a:p>
                    <a:fld id="{D28AEFA2-2F73-3541-9EFA-669E892406D8}"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373-6B4C-977E-5E580C921C38}"/>
                </c:ext>
              </c:extLst>
            </c:dLbl>
            <c:dLbl>
              <c:idx val="2"/>
              <c:tx>
                <c:rich>
                  <a:bodyPr/>
                  <a:lstStyle/>
                  <a:p>
                    <a:fld id="{C2A3E73A-4BAD-5B41-929E-57DCAA9F49EB}"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373-6B4C-977E-5E580C921C38}"/>
                </c:ext>
              </c:extLst>
            </c:dLbl>
            <c:dLbl>
              <c:idx val="3"/>
              <c:tx>
                <c:rich>
                  <a:bodyPr/>
                  <a:lstStyle/>
                  <a:p>
                    <a:fld id="{35D3057F-B28C-744B-A412-9EB18EAC8CBD}"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373-6B4C-977E-5E580C921C3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sheet1!$A$2:$A$5</c:f>
              <c:strCache>
                <c:ptCount val="4"/>
                <c:pt idx="0">
                  <c:v>Idrætslivet i mit nærområde har en bred vifte af tilbud</c:v>
                </c:pt>
                <c:pt idx="1">
                  <c:v>Det er nemt at blive medlem og deltage i idrættens foreningsliv i mit nærområde</c:v>
                </c:pt>
                <c:pt idx="2">
                  <c:v>Idrættens foreningsliv i mit nærområde er overordnet set velfungerende</c:v>
                </c:pt>
                <c:pt idx="3">
                  <c:v>Det er nemt at finde information om idrætstilbuddene i mit nærområde</c:v>
                </c:pt>
              </c:strCache>
            </c:strRef>
          </c:cat>
          <c:val>
            <c:numRef>
              <c:f>sheet1!$F$2:$F$5</c:f>
              <c:numCache>
                <c:formatCode>General</c:formatCode>
                <c:ptCount val="4"/>
                <c:pt idx="0">
                  <c:v>6</c:v>
                </c:pt>
                <c:pt idx="1">
                  <c:v>4</c:v>
                </c:pt>
                <c:pt idx="2">
                  <c:v>3</c:v>
                </c:pt>
                <c:pt idx="3">
                  <c:v>9</c:v>
                </c:pt>
              </c:numCache>
            </c:numRef>
          </c:val>
          <c:extLst>
            <c:ext xmlns:c15="http://schemas.microsoft.com/office/drawing/2012/chart" uri="{02D57815-91ED-43cb-92C2-25804820EDAC}">
              <c15:datalabelsRange>
                <c15:f>sheet1!$L$2:$L$5</c15:f>
                <c15:dlblRangeCache>
                  <c:ptCount val="4"/>
                  <c:pt idx="0">
                    <c:v>6%</c:v>
                  </c:pt>
                  <c:pt idx="1">
                    <c:v>4%</c:v>
                  </c:pt>
                  <c:pt idx="2">
                    <c:v>3%</c:v>
                  </c:pt>
                  <c:pt idx="3">
                    <c:v>9%</c:v>
                  </c:pt>
                </c15:dlblRangeCache>
              </c15:datalabelsRange>
            </c:ext>
            <c:ext xmlns:c16="http://schemas.microsoft.com/office/drawing/2014/chart" uri="{C3380CC4-5D6E-409C-BE32-E72D297353CC}">
              <c16:uniqueId val="{00000003-F486-EF4D-99D7-77B87D40CD62}"/>
            </c:ext>
          </c:extLst>
        </c:ser>
        <c:ser>
          <c:idx val="4"/>
          <c:order val="4"/>
          <c:tx>
            <c:strRef>
              <c:f>sheet1!$G$1</c:f>
              <c:strCache>
                <c:ptCount val="1"/>
                <c:pt idx="0">
                  <c:v>Ved ikke</c:v>
                </c:pt>
              </c:strCache>
            </c:strRef>
          </c:tx>
          <c:spPr>
            <a:solidFill>
              <a:srgbClr val="FDF5BC">
                <a:alpha val="100000"/>
              </a:srgbClr>
            </a:solidFill>
            <a:ln w="0">
              <a:solidFill>
                <a:srgbClr val="FDF5BC">
                  <a:alpha val="100000"/>
                </a:srgbClr>
              </a:solidFill>
            </a:ln>
            <a:effectLst/>
          </c:spPr>
          <c:invertIfNegative val="0"/>
          <c:dLbls>
            <c:dLbl>
              <c:idx val="0"/>
              <c:tx>
                <c:rich>
                  <a:bodyPr/>
                  <a:lstStyle/>
                  <a:p>
                    <a:fld id="{9AB70DBA-33DE-5B46-AE61-EE69D8AF2FFE}"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373-6B4C-977E-5E580C921C38}"/>
                </c:ext>
              </c:extLst>
            </c:dLbl>
            <c:dLbl>
              <c:idx val="1"/>
              <c:tx>
                <c:rich>
                  <a:bodyPr/>
                  <a:lstStyle/>
                  <a:p>
                    <a:fld id="{9642CD8E-66B2-8847-8E30-748132EBA365}"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373-6B4C-977E-5E580C921C38}"/>
                </c:ext>
              </c:extLst>
            </c:dLbl>
            <c:dLbl>
              <c:idx val="2"/>
              <c:tx>
                <c:rich>
                  <a:bodyPr/>
                  <a:lstStyle/>
                  <a:p>
                    <a:fld id="{38AAAA3E-A64F-8E4F-9448-C18B87E9FBDE}"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373-6B4C-977E-5E580C921C38}"/>
                </c:ext>
              </c:extLst>
            </c:dLbl>
            <c:dLbl>
              <c:idx val="3"/>
              <c:tx>
                <c:rich>
                  <a:bodyPr/>
                  <a:lstStyle/>
                  <a:p>
                    <a:fld id="{2C032DB6-3A45-764B-BC3E-246F41149204}" type="CELLRANGE">
                      <a:rPr lang="da-DK"/>
                      <a:pPr/>
                      <a:t>[CELLEOMRÅDE]</a:t>
                    </a:fld>
                    <a:endParaRPr lang="da-DK"/>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373-6B4C-977E-5E580C921C38}"/>
                </c:ext>
              </c:extLst>
            </c:dLbl>
            <c:numFmt formatCode="General" sourceLinked="0"/>
            <c:spPr>
              <a:noFill/>
              <a:ln>
                <a:noFill/>
              </a:ln>
              <a:effectLst/>
            </c:spPr>
            <c:txPr>
              <a:bodyPr/>
              <a:lstStyle/>
              <a:p>
                <a:pPr>
                  <a:defRPr sz="900" b="1" i="0" u="none" cap="none">
                    <a:solidFill>
                      <a:srgbClr val="595959">
                        <a:alpha val="100000"/>
                      </a:srgbClr>
                    </a:solidFill>
                    <a:latin typeface="Arial"/>
                    <a:cs typeface="Arial"/>
                    <a:sym typeface="Arial"/>
                  </a:defRPr>
                </a:pPr>
                <a:endParaRPr lang="da-DK"/>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sheet1!$A$2:$A$5</c:f>
              <c:strCache>
                <c:ptCount val="4"/>
                <c:pt idx="0">
                  <c:v>Idrætslivet i mit nærområde har en bred vifte af tilbud</c:v>
                </c:pt>
                <c:pt idx="1">
                  <c:v>Det er nemt at blive medlem og deltage i idrættens foreningsliv i mit nærområde</c:v>
                </c:pt>
                <c:pt idx="2">
                  <c:v>Idrættens foreningsliv i mit nærområde er overordnet set velfungerende</c:v>
                </c:pt>
                <c:pt idx="3">
                  <c:v>Det er nemt at finde information om idrætstilbuddene i mit nærområde</c:v>
                </c:pt>
              </c:strCache>
            </c:strRef>
          </c:cat>
          <c:val>
            <c:numRef>
              <c:f>sheet1!$G$2:$G$5</c:f>
              <c:numCache>
                <c:formatCode>General</c:formatCode>
                <c:ptCount val="4"/>
                <c:pt idx="0">
                  <c:v>22</c:v>
                </c:pt>
                <c:pt idx="1">
                  <c:v>28</c:v>
                </c:pt>
                <c:pt idx="2">
                  <c:v>34</c:v>
                </c:pt>
                <c:pt idx="3">
                  <c:v>26</c:v>
                </c:pt>
              </c:numCache>
            </c:numRef>
          </c:val>
          <c:extLst>
            <c:ext xmlns:c15="http://schemas.microsoft.com/office/drawing/2012/chart" uri="{02D57815-91ED-43cb-92C2-25804820EDAC}">
              <c15:datalabelsRange>
                <c15:f>sheet1!$M$2:$M$5</c15:f>
                <c15:dlblRangeCache>
                  <c:ptCount val="4"/>
                  <c:pt idx="0">
                    <c:v>22%</c:v>
                  </c:pt>
                  <c:pt idx="1">
                    <c:v>28%</c:v>
                  </c:pt>
                  <c:pt idx="2">
                    <c:v>34%</c:v>
                  </c:pt>
                  <c:pt idx="3">
                    <c:v>26%</c:v>
                  </c:pt>
                </c15:dlblRangeCache>
              </c15:datalabelsRange>
            </c:ext>
            <c:ext xmlns:c16="http://schemas.microsoft.com/office/drawing/2014/chart" uri="{C3380CC4-5D6E-409C-BE32-E72D297353CC}">
              <c16:uniqueId val="{00000004-F486-EF4D-99D7-77B87D40CD62}"/>
            </c:ext>
          </c:extLst>
        </c:ser>
        <c:dLbls>
          <c:showLegendKey val="0"/>
          <c:showVal val="0"/>
          <c:showCatName val="0"/>
          <c:showSerName val="0"/>
          <c:showPercent val="0"/>
          <c:showBubbleSize val="0"/>
        </c:dLbls>
        <c:gapWidth val="50"/>
        <c:overlap val="100"/>
        <c:axId val="64451712"/>
        <c:axId val="64453248"/>
      </c:barChart>
      <c:catAx>
        <c:axId val="64451712"/>
        <c:scaling>
          <c:orientation val="minMax"/>
        </c:scaling>
        <c:delete val="0"/>
        <c:axPos val="l"/>
        <c:title>
          <c:tx>
            <c:rich>
              <a:bodyPr rot="0" vert="horz" anchor="ctr"/>
              <a:lstStyle/>
              <a:p>
                <a:pPr>
                  <a:defRPr/>
                </a:pPr>
                <a:r>
                  <a:rPr lang="da-DK" sz="100" b="0" i="0" u="none" cap="none">
                    <a:solidFill>
                      <a:srgbClr val="FFFFFF">
                        <a:alpha val="100000"/>
                      </a:srgbClr>
                    </a:solidFill>
                    <a:latin typeface="Arial"/>
                    <a:cs typeface="Arial"/>
                    <a:sym typeface="Arial"/>
                  </a:rPr>
                  <a:t>Navn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2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b"/>
        <c:title>
          <c:tx>
            <c:rich>
              <a:bodyPr rot="16200000" vert="horz" anchor="ctr"/>
              <a:lstStyle/>
              <a:p>
                <a:pPr>
                  <a:defRPr/>
                </a:pPr>
                <a:r>
                  <a:rPr lang="da-DK" sz="100" b="0" i="0" u="none" cap="none">
                    <a:solidFill>
                      <a:srgbClr val="FFFFFF">
                        <a:alpha val="100000"/>
                      </a:srgbClr>
                    </a:solidFill>
                    <a:latin typeface="Arial"/>
                    <a:cs typeface="Arial"/>
                    <a:sym typeface="Arial"/>
                  </a:rPr>
                  <a:t>Freq</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Freq</c:v>
                </c:pt>
              </c:strCache>
            </c:strRef>
          </c:tx>
          <c:spPr>
            <a:solidFill>
              <a:srgbClr val="DF6D2B">
                <a:alpha val="100000"/>
              </a:srgbClr>
            </a:solidFill>
            <a:ln w="0">
              <a:solidFill>
                <a:srgbClr val="DF6D2B">
                  <a:alpha val="100000"/>
                </a:srgbClr>
              </a:solidFill>
            </a:ln>
            <a:effectLst/>
          </c:spPr>
          <c:invertIfNegative val="0"/>
          <c:dLbls>
            <c:dLbl>
              <c:idx val="0"/>
              <c:tx>
                <c:rich>
                  <a:bodyPr/>
                  <a:lstStyle/>
                  <a:p>
                    <a:fld id="{3B11E236-E7B4-EC4A-B534-C51A889681B7}"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3E4-B342-BFB2-3055AF27566C}"/>
                </c:ext>
              </c:extLst>
            </c:dLbl>
            <c:dLbl>
              <c:idx val="1"/>
              <c:tx>
                <c:rich>
                  <a:bodyPr/>
                  <a:lstStyle/>
                  <a:p>
                    <a:fld id="{872CC9F5-D80F-A84E-BC96-1853095CDD93}"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E4-B342-BFB2-3055AF27566C}"/>
                </c:ext>
              </c:extLst>
            </c:dLbl>
            <c:dLbl>
              <c:idx val="2"/>
              <c:tx>
                <c:rich>
                  <a:bodyPr/>
                  <a:lstStyle/>
                  <a:p>
                    <a:fld id="{9487B821-F801-7A43-B7C9-E12A1A969273}"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E4-B342-BFB2-3055AF27566C}"/>
                </c:ext>
              </c:extLst>
            </c:dLbl>
            <c:numFmt formatCode="General" sourceLinked="0"/>
            <c:spPr>
              <a:noFill/>
              <a:ln>
                <a:noFill/>
              </a:ln>
              <a:effectLst/>
            </c:spPr>
            <c:txPr>
              <a:bodyPr/>
              <a:lstStyle/>
              <a:p>
                <a:pPr>
                  <a:defRPr sz="14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sheet1!$A$2:$A$4</c:f>
              <c:strCache>
                <c:ptCount val="3"/>
                <c:pt idx="0">
                  <c:v>Bor alene (n=6341)</c:v>
                </c:pt>
                <c:pt idx="1">
                  <c:v>Bofælle ikke-idrætsaktiv (n=7699)</c:v>
                </c:pt>
                <c:pt idx="2">
                  <c:v>Bofælle idrætsaktiv (n=14904)</c:v>
                </c:pt>
              </c:strCache>
            </c:strRef>
          </c:cat>
          <c:val>
            <c:numRef>
              <c:f>sheet1!$B$2:$B$4</c:f>
              <c:numCache>
                <c:formatCode>General</c:formatCode>
                <c:ptCount val="3"/>
                <c:pt idx="0">
                  <c:v>68</c:v>
                </c:pt>
                <c:pt idx="1">
                  <c:v>56</c:v>
                </c:pt>
                <c:pt idx="2">
                  <c:v>81</c:v>
                </c:pt>
              </c:numCache>
            </c:numRef>
          </c:val>
          <c:extLst>
            <c:ext xmlns:c15="http://schemas.microsoft.com/office/drawing/2012/chart" uri="{02D57815-91ED-43cb-92C2-25804820EDAC}">
              <c15:datalabelsRange>
                <c15:f>sheet1!$C$2:$C$4</c15:f>
                <c15:dlblRangeCache>
                  <c:ptCount val="3"/>
                  <c:pt idx="0">
                    <c:v>68 %</c:v>
                  </c:pt>
                  <c:pt idx="1">
                    <c:v>56 %</c:v>
                  </c:pt>
                  <c:pt idx="2">
                    <c:v>81 %</c:v>
                  </c:pt>
                </c15:dlblRangeCache>
              </c15:datalabelsRange>
            </c:ext>
            <c:ext xmlns:c16="http://schemas.microsoft.com/office/drawing/2014/chart" uri="{C3380CC4-5D6E-409C-BE32-E72D297353CC}">
              <c16:uniqueId val="{00000000-B8F7-304E-8DFF-CF24B3B27BFE}"/>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title>
          <c:tx>
            <c:rich>
              <a:bodyPr rot="0" vert="horz" anchor="ctr"/>
              <a:lstStyle/>
              <a:p>
                <a:pPr>
                  <a:defRPr/>
                </a:pPr>
                <a:r>
                  <a:rPr lang="da-DK" sz="100" b="0" i="0" u="none" cap="none">
                    <a:solidFill>
                      <a:srgbClr val="FFFFFF">
                        <a:alpha val="100000"/>
                      </a:srgbClr>
                    </a:solidFill>
                    <a:latin typeface="Arial"/>
                    <a:cs typeface="Arial"/>
                    <a:sym typeface="Arial"/>
                  </a:rPr>
                  <a:t>Bofæller_med_n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l"/>
        <c:title>
          <c:tx>
            <c:rich>
              <a:bodyPr rot="16200000" vert="horz" anchor="ctr"/>
              <a:lstStyle/>
              <a:p>
                <a:pPr>
                  <a:defRPr/>
                </a:pPr>
                <a:r>
                  <a:rPr lang="da-DK" sz="100" b="0" i="0" u="none" cap="none">
                    <a:solidFill>
                      <a:srgbClr val="FFFFFF">
                        <a:alpha val="100000"/>
                      </a:srgbClr>
                    </a:solidFill>
                    <a:latin typeface="Arial"/>
                    <a:cs typeface="Arial"/>
                    <a:sym typeface="Arial"/>
                  </a:rPr>
                  <a:t>Freq</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Freq</c:v>
                </c:pt>
              </c:strCache>
            </c:strRef>
          </c:tx>
          <c:spPr>
            <a:solidFill>
              <a:srgbClr val="DF6D2B">
                <a:alpha val="100000"/>
              </a:srgbClr>
            </a:solidFill>
            <a:ln w="0">
              <a:solidFill>
                <a:srgbClr val="DF6D2B">
                  <a:alpha val="100000"/>
                </a:srgbClr>
              </a:solidFill>
            </a:ln>
            <a:effectLst/>
          </c:spPr>
          <c:invertIfNegative val="0"/>
          <c:dLbls>
            <c:dLbl>
              <c:idx val="0"/>
              <c:tx>
                <c:rich>
                  <a:bodyPr/>
                  <a:lstStyle/>
                  <a:p>
                    <a:fld id="{52F5F97E-DDA2-8A4B-AB30-73A8D5798A69}"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641-AC4B-8C55-8F429D812D35}"/>
                </c:ext>
              </c:extLst>
            </c:dLbl>
            <c:dLbl>
              <c:idx val="1"/>
              <c:tx>
                <c:rich>
                  <a:bodyPr/>
                  <a:lstStyle/>
                  <a:p>
                    <a:fld id="{0CDD3501-3723-8E44-B1FF-BFCAE51E84EF}"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41-AC4B-8C55-8F429D812D35}"/>
                </c:ext>
              </c:extLst>
            </c:dLbl>
            <c:dLbl>
              <c:idx val="2"/>
              <c:tx>
                <c:rich>
                  <a:bodyPr/>
                  <a:lstStyle/>
                  <a:p>
                    <a:fld id="{E93A9C29-F5B0-9E40-AA5E-A815ADF63815}"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41-AC4B-8C55-8F429D812D35}"/>
                </c:ext>
              </c:extLst>
            </c:dLbl>
            <c:dLbl>
              <c:idx val="3"/>
              <c:tx>
                <c:rich>
                  <a:bodyPr/>
                  <a:lstStyle/>
                  <a:p>
                    <a:fld id="{57D0BB12-B3CB-5348-84D2-003725E4D056}"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41-AC4B-8C55-8F429D812D35}"/>
                </c:ext>
              </c:extLst>
            </c:dLbl>
            <c:numFmt formatCode="General" sourceLinked="0"/>
            <c:spPr>
              <a:noFill/>
              <a:ln>
                <a:noFill/>
              </a:ln>
              <a:effectLst/>
            </c:spPr>
            <c:txPr>
              <a:bodyPr/>
              <a:lstStyle/>
              <a:p>
                <a:pPr>
                  <a:defRPr sz="14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sheet1!$A$2:$A$5</c:f>
              <c:strCache>
                <c:ptCount val="4"/>
                <c:pt idx="0">
                  <c:v>Ingen hjemmeboende børn (n=19940)</c:v>
                </c:pt>
                <c:pt idx="1">
                  <c:v>Hjemmeboende børn ml. 0 &amp; 6 år (n=2970)</c:v>
                </c:pt>
                <c:pt idx="2">
                  <c:v>Hjemmeboende børn ml. 7 &amp; 12 år (n=2066)</c:v>
                </c:pt>
                <c:pt idx="3">
                  <c:v>Hjemmeboende børn ml. 13 &amp; 18 år (n=2127)</c:v>
                </c:pt>
              </c:strCache>
            </c:strRef>
          </c:cat>
          <c:val>
            <c:numRef>
              <c:f>sheet1!$B$2:$B$5</c:f>
              <c:numCache>
                <c:formatCode>General</c:formatCode>
                <c:ptCount val="4"/>
                <c:pt idx="0">
                  <c:v>72</c:v>
                </c:pt>
                <c:pt idx="1">
                  <c:v>64</c:v>
                </c:pt>
                <c:pt idx="2">
                  <c:v>72</c:v>
                </c:pt>
                <c:pt idx="3">
                  <c:v>75</c:v>
                </c:pt>
              </c:numCache>
            </c:numRef>
          </c:val>
          <c:extLst>
            <c:ext xmlns:c15="http://schemas.microsoft.com/office/drawing/2012/chart" uri="{02D57815-91ED-43cb-92C2-25804820EDAC}">
              <c15:datalabelsRange>
                <c15:f>sheet1!$C$2:$C$5</c15:f>
                <c15:dlblRangeCache>
                  <c:ptCount val="4"/>
                  <c:pt idx="0">
                    <c:v>72 %</c:v>
                  </c:pt>
                  <c:pt idx="1">
                    <c:v>64 %</c:v>
                  </c:pt>
                  <c:pt idx="2">
                    <c:v>72 %</c:v>
                  </c:pt>
                  <c:pt idx="3">
                    <c:v>75 %</c:v>
                  </c:pt>
                </c15:dlblRangeCache>
              </c15:datalabelsRange>
            </c:ext>
            <c:ext xmlns:c16="http://schemas.microsoft.com/office/drawing/2014/chart" uri="{C3380CC4-5D6E-409C-BE32-E72D297353CC}">
              <c16:uniqueId val="{00000000-8FCF-CC4D-BC53-CC4A11F131C3}"/>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title>
          <c:tx>
            <c:rich>
              <a:bodyPr rot="0" vert="horz" anchor="ctr"/>
              <a:lstStyle/>
              <a:p>
                <a:pPr>
                  <a:defRPr/>
                </a:pPr>
                <a:r>
                  <a:rPr lang="da-DK" sz="100" b="0" i="0" u="none" cap="none">
                    <a:solidFill>
                      <a:srgbClr val="FFFFFF">
                        <a:alpha val="100000"/>
                      </a:srgbClr>
                    </a:solidFill>
                    <a:latin typeface="Arial"/>
                    <a:cs typeface="Arial"/>
                    <a:sym typeface="Arial"/>
                  </a:rPr>
                  <a:t>Hjemmeboende_børn_med_n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4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l"/>
        <c:title>
          <c:tx>
            <c:rich>
              <a:bodyPr rot="16200000" vert="horz" anchor="ctr"/>
              <a:lstStyle/>
              <a:p>
                <a:pPr>
                  <a:defRPr/>
                </a:pPr>
                <a:r>
                  <a:rPr lang="da-DK" sz="100" b="0" i="0" u="none" cap="none">
                    <a:solidFill>
                      <a:srgbClr val="FFFFFF">
                        <a:alpha val="100000"/>
                      </a:srgbClr>
                    </a:solidFill>
                    <a:latin typeface="Arial"/>
                    <a:cs typeface="Arial"/>
                    <a:sym typeface="Arial"/>
                  </a:rPr>
                  <a:t>Freq</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r>
              <a:rPr lang="en-US" sz="1680"/>
              <a:t>Aldersgrupper</a:t>
            </a:r>
          </a:p>
        </c:rich>
      </c:tx>
      <c:layout>
        <c:manualLayout>
          <c:xMode val="edge"/>
          <c:yMode val="edge"/>
          <c:x val="0"/>
          <c:y val="2.22222222222222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44617645939569223"/>
          <c:y val="0.11845100722160679"/>
          <c:w val="0.49977092104261717"/>
          <c:h val="0.84840320088224275"/>
        </c:manualLayout>
      </c:layout>
      <c:barChart>
        <c:barDir val="bar"/>
        <c:grouping val="clustered"/>
        <c:varyColors val="0"/>
        <c:ser>
          <c:idx val="0"/>
          <c:order val="0"/>
          <c:tx>
            <c:strRef>
              <c:f>'Dyrker du normalt idræt og moti'!$D$37</c:f>
              <c:strCache>
                <c:ptCount val="1"/>
                <c:pt idx="0">
                  <c:v>Ja</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moti'!$C$42,'Dyrker du normalt idræt og moti'!$C$47,'Dyrker du normalt idræt og moti'!$C$52,'Dyrker du normalt idræt og moti'!$C$57)</c:f>
              <c:strCache>
                <c:ptCount val="4"/>
                <c:pt idx="0">
                  <c:v>18-24 år (n=2165)</c:v>
                </c:pt>
                <c:pt idx="1">
                  <c:v>25-39 år (n=5047)</c:v>
                </c:pt>
                <c:pt idx="2">
                  <c:v>40-59 år (n=10505)</c:v>
                </c:pt>
                <c:pt idx="3">
                  <c:v>60-75 år (n=11227)</c:v>
                </c:pt>
              </c:strCache>
            </c:strRef>
          </c:cat>
          <c:val>
            <c:numRef>
              <c:f>('Dyrker du normalt idræt og moti'!$D$42,'Dyrker du normalt idræt og moti'!$D$47,'Dyrker du normalt idræt og moti'!$D$52,'Dyrker du normalt idræt og moti'!$D$57)</c:f>
              <c:numCache>
                <c:formatCode>0%</c:formatCode>
                <c:ptCount val="4"/>
                <c:pt idx="0">
                  <c:v>0.69</c:v>
                </c:pt>
                <c:pt idx="1">
                  <c:v>0.66</c:v>
                </c:pt>
                <c:pt idx="2">
                  <c:v>0.72</c:v>
                </c:pt>
                <c:pt idx="3">
                  <c:v>0.77</c:v>
                </c:pt>
              </c:numCache>
            </c:numRef>
          </c:val>
          <c:extLst>
            <c:ext xmlns:c16="http://schemas.microsoft.com/office/drawing/2014/chart" uri="{C3380CC4-5D6E-409C-BE32-E72D297353CC}">
              <c16:uniqueId val="{00000000-0F1A-4143-A68C-7ECA9843CE60}"/>
            </c:ext>
          </c:extLst>
        </c:ser>
        <c:ser>
          <c:idx val="1"/>
          <c:order val="1"/>
          <c:tx>
            <c:strRef>
              <c:f>'Dyrker du normalt idræt og moti'!$E$37</c:f>
              <c:strCache>
                <c:ptCount val="1"/>
                <c:pt idx="0">
                  <c:v>Ja, men ikke for tiden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moti'!$C$42,'Dyrker du normalt idræt og moti'!$C$47,'Dyrker du normalt idræt og moti'!$C$52,'Dyrker du normalt idræt og moti'!$C$57)</c:f>
              <c:strCache>
                <c:ptCount val="4"/>
                <c:pt idx="0">
                  <c:v>18-24 år (n=2165)</c:v>
                </c:pt>
                <c:pt idx="1">
                  <c:v>25-39 år (n=5047)</c:v>
                </c:pt>
                <c:pt idx="2">
                  <c:v>40-59 år (n=10505)</c:v>
                </c:pt>
                <c:pt idx="3">
                  <c:v>60-75 år (n=11227)</c:v>
                </c:pt>
              </c:strCache>
            </c:strRef>
          </c:cat>
          <c:val>
            <c:numRef>
              <c:f>('Dyrker du normalt idræt og moti'!$E$42,'Dyrker du normalt idræt og moti'!$E$47,'Dyrker du normalt idræt og moti'!$E$52,'Dyrker du normalt idræt og moti'!$E$57)</c:f>
              <c:numCache>
                <c:formatCode>0%</c:formatCode>
                <c:ptCount val="4"/>
                <c:pt idx="0">
                  <c:v>0.16</c:v>
                </c:pt>
                <c:pt idx="1">
                  <c:v>0.17</c:v>
                </c:pt>
                <c:pt idx="2">
                  <c:v>0.11</c:v>
                </c:pt>
                <c:pt idx="3">
                  <c:v>7.0000000000000007E-2</c:v>
                </c:pt>
              </c:numCache>
            </c:numRef>
          </c:val>
          <c:extLst>
            <c:ext xmlns:c16="http://schemas.microsoft.com/office/drawing/2014/chart" uri="{C3380CC4-5D6E-409C-BE32-E72D297353CC}">
              <c16:uniqueId val="{00000001-0F1A-4143-A68C-7ECA9843CE60}"/>
            </c:ext>
          </c:extLst>
        </c:ser>
        <c:ser>
          <c:idx val="2"/>
          <c:order val="2"/>
          <c:tx>
            <c:strRef>
              <c:f>'Dyrker du normalt idræt og moti'!$F$37</c:f>
              <c:strCache>
                <c:ptCount val="1"/>
                <c:pt idx="0">
                  <c:v>Nej</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moti'!$C$42,'Dyrker du normalt idræt og moti'!$C$47,'Dyrker du normalt idræt og moti'!$C$52,'Dyrker du normalt idræt og moti'!$C$57)</c:f>
              <c:strCache>
                <c:ptCount val="4"/>
                <c:pt idx="0">
                  <c:v>18-24 år (n=2165)</c:v>
                </c:pt>
                <c:pt idx="1">
                  <c:v>25-39 år (n=5047)</c:v>
                </c:pt>
                <c:pt idx="2">
                  <c:v>40-59 år (n=10505)</c:v>
                </c:pt>
                <c:pt idx="3">
                  <c:v>60-75 år (n=11227)</c:v>
                </c:pt>
              </c:strCache>
            </c:strRef>
          </c:cat>
          <c:val>
            <c:numRef>
              <c:f>('Dyrker du normalt idræt og moti'!$F$42,'Dyrker du normalt idræt og moti'!$F$47,'Dyrker du normalt idræt og moti'!$F$52,'Dyrker du normalt idræt og moti'!$F$57)</c:f>
              <c:numCache>
                <c:formatCode>0%</c:formatCode>
                <c:ptCount val="4"/>
                <c:pt idx="0">
                  <c:v>0.15</c:v>
                </c:pt>
                <c:pt idx="1">
                  <c:v>0.17</c:v>
                </c:pt>
                <c:pt idx="2">
                  <c:v>0.17</c:v>
                </c:pt>
                <c:pt idx="3">
                  <c:v>0.16</c:v>
                </c:pt>
              </c:numCache>
            </c:numRef>
          </c:val>
          <c:extLst>
            <c:ext xmlns:c16="http://schemas.microsoft.com/office/drawing/2014/chart" uri="{C3380CC4-5D6E-409C-BE32-E72D297353CC}">
              <c16:uniqueId val="{00000002-0F1A-4143-A68C-7ECA9843CE60}"/>
            </c:ext>
          </c:extLst>
        </c:ser>
        <c:dLbls>
          <c:dLblPos val="outEnd"/>
          <c:showLegendKey val="0"/>
          <c:showVal val="1"/>
          <c:showCatName val="0"/>
          <c:showSerName val="0"/>
          <c:showPercent val="0"/>
          <c:showBubbleSize val="0"/>
        </c:dLbls>
        <c:gapWidth val="219"/>
        <c:axId val="1395959167"/>
        <c:axId val="1395961663"/>
      </c:barChart>
      <c:catAx>
        <c:axId val="1395959167"/>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1"/>
        <c:axPos val="b"/>
        <c:numFmt formatCode="0%" sourceLinked="1"/>
        <c:majorTickMark val="none"/>
        <c:minorTickMark val="none"/>
        <c:tickLblPos val="nextTo"/>
        <c:crossAx val="1395959167"/>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Freq</c:v>
                </c:pt>
              </c:strCache>
            </c:strRef>
          </c:tx>
          <c:spPr>
            <a:solidFill>
              <a:srgbClr val="DF6D2B">
                <a:alpha val="100000"/>
              </a:srgbClr>
            </a:solidFill>
            <a:ln w="0">
              <a:solidFill>
                <a:srgbClr val="DF6D2B">
                  <a:alpha val="100000"/>
                </a:srgbClr>
              </a:solidFill>
            </a:ln>
            <a:effectLst/>
          </c:spPr>
          <c:invertIfNegative val="0"/>
          <c:dLbls>
            <c:dLbl>
              <c:idx val="0"/>
              <c:tx>
                <c:rich>
                  <a:bodyPr/>
                  <a:lstStyle/>
                  <a:p>
                    <a:fld id="{2D9BD033-51BE-0D44-9DB6-4AE23EA95734}"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70E-E648-AEEE-C209AC31D599}"/>
                </c:ext>
              </c:extLst>
            </c:dLbl>
            <c:dLbl>
              <c:idx val="1"/>
              <c:tx>
                <c:rich>
                  <a:bodyPr/>
                  <a:lstStyle/>
                  <a:p>
                    <a:fld id="{A7A8FC14-6E70-2043-AD2D-20E0533ACF28}"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70E-E648-AEEE-C209AC31D599}"/>
                </c:ext>
              </c:extLst>
            </c:dLbl>
            <c:dLbl>
              <c:idx val="2"/>
              <c:tx>
                <c:rich>
                  <a:bodyPr/>
                  <a:lstStyle/>
                  <a:p>
                    <a:fld id="{32753756-BFE5-3B46-9CF9-CF332C335BE2}"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70E-E648-AEEE-C209AC31D599}"/>
                </c:ext>
              </c:extLst>
            </c:dLbl>
            <c:dLbl>
              <c:idx val="3"/>
              <c:tx>
                <c:rich>
                  <a:bodyPr/>
                  <a:lstStyle/>
                  <a:p>
                    <a:fld id="{DA620620-6108-3B4B-810E-AB7D4F85A63E}"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70E-E648-AEEE-C209AC31D599}"/>
                </c:ext>
              </c:extLst>
            </c:dLbl>
            <c:dLbl>
              <c:idx val="4"/>
              <c:tx>
                <c:rich>
                  <a:bodyPr/>
                  <a:lstStyle/>
                  <a:p>
                    <a:fld id="{A5686C86-97AE-FD4A-8A6D-B3953B37FA9D}"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70E-E648-AEEE-C209AC31D599}"/>
                </c:ext>
              </c:extLst>
            </c:dLbl>
            <c:dLbl>
              <c:idx val="5"/>
              <c:tx>
                <c:rich>
                  <a:bodyPr/>
                  <a:lstStyle/>
                  <a:p>
                    <a:fld id="{511CB9AC-C226-5640-B25B-17BA31055B40}" type="CELLRANGE">
                      <a:rPr lang="da-DK"/>
                      <a:pPr/>
                      <a:t>[CELLEOMRÅDE]</a:t>
                    </a:fld>
                    <a:endParaRPr lang="da-DK"/>
                  </a:p>
                </c:rich>
              </c:tx>
              <c:dLblPos val="in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70E-E648-AEEE-C209AC31D599}"/>
                </c:ext>
              </c:extLst>
            </c:dLbl>
            <c:numFmt formatCode="General" sourceLinked="0"/>
            <c:spPr>
              <a:noFill/>
              <a:ln>
                <a:noFill/>
              </a:ln>
              <a:effectLst/>
            </c:spPr>
            <c:txPr>
              <a:bodyPr/>
              <a:lstStyle/>
              <a:p>
                <a:pPr>
                  <a:defRPr sz="1200" b="1" i="0" u="none" cap="none">
                    <a:solidFill>
                      <a:srgbClr val="FFFFFF">
                        <a:alpha val="100000"/>
                      </a:srgbClr>
                    </a:solidFill>
                    <a:latin typeface="Arial"/>
                    <a:cs typeface="Arial"/>
                    <a:sym typeface="Arial"/>
                  </a:defRPr>
                </a:pPr>
                <a:endParaRPr lang="da-DK"/>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sheet1!$A$2:$A$7</c:f>
              <c:strCache>
                <c:ptCount val="6"/>
                <c:pt idx="0">
                  <c:v>Nej, alene</c:v>
                </c:pt>
                <c:pt idx="1">
                  <c:v>Ja, med venner/ bekendte</c:v>
                </c:pt>
                <c:pt idx="2">
                  <c:v>Ja, med kolleger</c:v>
                </c:pt>
                <c:pt idx="3">
                  <c:v>Ja, min kæreste/ partner /ægtefælle</c:v>
                </c:pt>
                <c:pt idx="4">
                  <c:v>Ja, mit/ mine barn/børn</c:v>
                </c:pt>
                <c:pt idx="5">
                  <c:v>Ja, med andre</c:v>
                </c:pt>
              </c:strCache>
            </c:strRef>
          </c:cat>
          <c:val>
            <c:numRef>
              <c:f>sheet1!$B$2:$B$7</c:f>
              <c:numCache>
                <c:formatCode>General</c:formatCode>
                <c:ptCount val="6"/>
                <c:pt idx="0">
                  <c:v>25</c:v>
                </c:pt>
                <c:pt idx="1">
                  <c:v>34</c:v>
                </c:pt>
                <c:pt idx="2">
                  <c:v>5</c:v>
                </c:pt>
                <c:pt idx="3">
                  <c:v>22</c:v>
                </c:pt>
                <c:pt idx="4">
                  <c:v>10</c:v>
                </c:pt>
                <c:pt idx="5">
                  <c:v>17</c:v>
                </c:pt>
              </c:numCache>
            </c:numRef>
          </c:val>
          <c:extLst>
            <c:ext xmlns:c15="http://schemas.microsoft.com/office/drawing/2012/chart" uri="{02D57815-91ED-43cb-92C2-25804820EDAC}">
              <c15:datalabelsRange>
                <c15:f>sheet1!$C$2:$C$7</c15:f>
                <c15:dlblRangeCache>
                  <c:ptCount val="6"/>
                  <c:pt idx="0">
                    <c:v>25 %</c:v>
                  </c:pt>
                  <c:pt idx="1">
                    <c:v>34 %</c:v>
                  </c:pt>
                  <c:pt idx="2">
                    <c:v>5 %</c:v>
                  </c:pt>
                  <c:pt idx="3">
                    <c:v>22 %</c:v>
                  </c:pt>
                  <c:pt idx="4">
                    <c:v>10 %</c:v>
                  </c:pt>
                  <c:pt idx="5">
                    <c:v>17 %</c:v>
                  </c:pt>
                </c15:dlblRangeCache>
              </c15:datalabelsRange>
            </c:ext>
            <c:ext xmlns:c16="http://schemas.microsoft.com/office/drawing/2014/chart" uri="{C3380CC4-5D6E-409C-BE32-E72D297353CC}">
              <c16:uniqueId val="{00000000-B76B-4442-A836-8D3C2D10CD58}"/>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title>
          <c:tx>
            <c:rich>
              <a:bodyPr rot="0" vert="horz" anchor="ctr"/>
              <a:lstStyle/>
              <a:p>
                <a:pPr>
                  <a:defRPr/>
                </a:pPr>
                <a:r>
                  <a:rPr lang="da-DK" sz="100" b="0" i="0" u="none" cap="none">
                    <a:solidFill>
                      <a:srgbClr val="FFFFFF">
                        <a:alpha val="100000"/>
                      </a:srgbClr>
                    </a:solidFill>
                    <a:latin typeface="Arial"/>
                    <a:cs typeface="Arial"/>
                    <a:sym typeface="Arial"/>
                  </a:rPr>
                  <a:t>Navn</a:t>
                </a:r>
              </a:p>
            </c:rich>
          </c:tx>
          <c:overlay val="0"/>
        </c:title>
        <c:numFmt formatCode="General" sourceLinked="0"/>
        <c:majorTickMark val="none"/>
        <c:minorTickMark val="none"/>
        <c:tickLblPos val="nextTo"/>
        <c:spPr>
          <a:ln w="12700" algn="ctr">
            <a:solidFill>
              <a:srgbClr val="999999">
                <a:alpha val="60000"/>
              </a:srgbClr>
            </a:solidFill>
            <a:prstDash val="solid"/>
          </a:ln>
        </c:spPr>
        <c:txPr>
          <a:bodyPr rot="0" vert="horz"/>
          <a:lstStyle/>
          <a:p>
            <a:pPr>
              <a:defRPr sz="1200" b="1" i="0" u="none" cap="none">
                <a:solidFill>
                  <a:srgbClr val="595959">
                    <a:alpha val="100000"/>
                  </a:srgbClr>
                </a:solidFill>
                <a:latin typeface="Arial"/>
                <a:cs typeface="Arial"/>
                <a:sym typeface="Arial"/>
              </a:defRPr>
            </a:pPr>
            <a:endParaRPr lang="da-DK"/>
          </a:p>
        </c:txPr>
        <c:crossAx val="64453248"/>
        <c:crosses val="autoZero"/>
        <c:auto val="1"/>
        <c:lblAlgn val="ctr"/>
        <c:lblOffset val="100"/>
        <c:noMultiLvlLbl val="1"/>
      </c:catAx>
      <c:valAx>
        <c:axId val="64453248"/>
        <c:scaling>
          <c:orientation val="minMax"/>
        </c:scaling>
        <c:delete val="1"/>
        <c:axPos val="l"/>
        <c:title>
          <c:tx>
            <c:rich>
              <a:bodyPr rot="16200000" vert="horz" anchor="ctr"/>
              <a:lstStyle/>
              <a:p>
                <a:pPr>
                  <a:defRPr/>
                </a:pPr>
                <a:r>
                  <a:rPr lang="da-DK" sz="100" b="0" i="0" u="none" cap="none">
                    <a:solidFill>
                      <a:srgbClr val="FFFFFF">
                        <a:alpha val="100000"/>
                      </a:srgbClr>
                    </a:solidFill>
                    <a:latin typeface="Arial"/>
                    <a:cs typeface="Arial"/>
                    <a:sym typeface="Arial"/>
                  </a:rPr>
                  <a:t>Freq</a:t>
                </a:r>
              </a:p>
            </c:rich>
          </c:tx>
          <c:overlay val="0"/>
        </c:title>
        <c:numFmt formatCode="General" sourceLinked="0"/>
        <c:majorTickMark val="cross"/>
        <c:minorTickMark val="none"/>
        <c:tickLblPos val="nextTo"/>
        <c:crossAx val="64451712"/>
        <c:crosses val="autoZero"/>
        <c:crossBetween val="between"/>
      </c:valAx>
    </c:plotArea>
    <c:plotVisOnly val="1"/>
    <c:dispBlanksAs val="gap"/>
    <c:showDLblsOverMax val="0"/>
  </c:chart>
  <c:txPr>
    <a:bodyPr/>
    <a:lstStyle/>
    <a:p>
      <a:pPr>
        <a:defRPr sz="1800"/>
      </a:pPr>
      <a:endParaRPr lang="da-DK"/>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94033108296363"/>
          <c:y val="0"/>
          <c:w val="0.68713003749252999"/>
          <c:h val="0.96344536704697958"/>
        </c:manualLayout>
      </c:layout>
      <c:barChart>
        <c:barDir val="bar"/>
        <c:grouping val="clustered"/>
        <c:varyColors val="0"/>
        <c:ser>
          <c:idx val="1"/>
          <c:order val="1"/>
          <c:tx>
            <c:strRef>
              <c:f>Trivsel!$P$2</c:f>
              <c:strCache>
                <c:ptCount val="1"/>
                <c:pt idx="0">
                  <c:v>2021 (n samlet=28583)</c:v>
                </c:pt>
              </c:strCache>
            </c:strRef>
          </c:tx>
          <c:spPr>
            <a:solidFill>
              <a:srgbClr val="32BEC8"/>
            </a:solidFill>
            <a:ln>
              <a:noFill/>
            </a:ln>
            <a:effectLst/>
          </c:spPr>
          <c:invertIfNegative val="0"/>
          <c:dLbls>
            <c:dLbl>
              <c:idx val="0"/>
              <c:tx>
                <c:rich>
                  <a:bodyPr/>
                  <a:lstStyle/>
                  <a:p>
                    <a:fld id="{1B7EF018-C9F9-D94F-BB00-101A749ACF29}" type="CELLRANGE">
                      <a:rPr lang="en-US"/>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391-B942-AB2E-46141CC3DA3A}"/>
                </c:ext>
              </c:extLst>
            </c:dLbl>
            <c:dLbl>
              <c:idx val="1"/>
              <c:tx>
                <c:rich>
                  <a:bodyPr/>
                  <a:lstStyle/>
                  <a:p>
                    <a:fld id="{8221D767-5495-C043-B8E0-413B3A026066}"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391-B942-AB2E-46141CC3DA3A}"/>
                </c:ext>
              </c:extLst>
            </c:dLbl>
            <c:dLbl>
              <c:idx val="2"/>
              <c:tx>
                <c:rich>
                  <a:bodyPr/>
                  <a:lstStyle/>
                  <a:p>
                    <a:fld id="{705B133B-4926-D343-BA0C-46A64D70C8C2}"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391-B942-AB2E-46141CC3DA3A}"/>
                </c:ext>
              </c:extLst>
            </c:dLbl>
            <c:dLbl>
              <c:idx val="3"/>
              <c:tx>
                <c:rich>
                  <a:bodyPr/>
                  <a:lstStyle/>
                  <a:p>
                    <a:fld id="{9E83D5B5-A8E8-FD45-BACF-DEC1CEBE2502}"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391-B942-AB2E-46141CC3DA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mn-cs"/>
                  </a:defRPr>
                </a:pPr>
                <a:endParaRPr lang="da-DK"/>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Trivsel!$A$3:$A$6</c:f>
              <c:strCache>
                <c:ptCount val="4"/>
                <c:pt idx="0">
                  <c:v>Ja</c:v>
                </c:pt>
                <c:pt idx="1">
                  <c:v>Ja, men ikke for tiden</c:v>
                </c:pt>
                <c:pt idx="2">
                  <c:v>Nej</c:v>
                </c:pt>
                <c:pt idx="3">
                  <c:v>Samlet</c:v>
                </c:pt>
              </c:strCache>
            </c:strRef>
          </c:cat>
          <c:val>
            <c:numRef>
              <c:f>Trivsel!$C$3:$C$6</c:f>
              <c:numCache>
                <c:formatCode>0.00</c:formatCode>
                <c:ptCount val="4"/>
                <c:pt idx="0">
                  <c:v>0.70988206239478735</c:v>
                </c:pt>
                <c:pt idx="1">
                  <c:v>0.64619843883622141</c:v>
                </c:pt>
                <c:pt idx="2">
                  <c:v>0.63156700256796749</c:v>
                </c:pt>
                <c:pt idx="3">
                  <c:v>0.68063388972889827</c:v>
                </c:pt>
              </c:numCache>
            </c:numRef>
          </c:val>
          <c:extLst>
            <c:ext xmlns:c15="http://schemas.microsoft.com/office/drawing/2012/chart" uri="{02D57815-91ED-43cb-92C2-25804820EDAC}">
              <c15:datalabelsRange>
                <c15:f>Trivsel!$P$3:$P$6</c15:f>
                <c15:dlblRangeCache>
                  <c:ptCount val="4"/>
                  <c:pt idx="0">
                    <c:v>0,71*</c:v>
                  </c:pt>
                  <c:pt idx="1">
                    <c:v>0,65 </c:v>
                  </c:pt>
                  <c:pt idx="2">
                    <c:v>0,63*</c:v>
                  </c:pt>
                  <c:pt idx="3">
                    <c:v>0,68*</c:v>
                  </c:pt>
                </c15:dlblRangeCache>
              </c15:datalabelsRange>
            </c:ext>
            <c:ext xmlns:c16="http://schemas.microsoft.com/office/drawing/2014/chart" uri="{C3380CC4-5D6E-409C-BE32-E72D297353CC}">
              <c16:uniqueId val="{00000004-2391-B942-AB2E-46141CC3DA3A}"/>
            </c:ext>
          </c:extLst>
        </c:ser>
        <c:ser>
          <c:idx val="2"/>
          <c:order val="2"/>
          <c:tx>
            <c:strRef>
              <c:f>Trivsel!$Q$2</c:f>
              <c:strCache>
                <c:ptCount val="1"/>
                <c:pt idx="0">
                  <c:v>2022 (n samlet=28943)</c:v>
                </c:pt>
              </c:strCache>
            </c:strRef>
          </c:tx>
          <c:spPr>
            <a:solidFill>
              <a:srgbClr val="268E96"/>
            </a:solidFill>
            <a:ln>
              <a:noFill/>
            </a:ln>
            <a:effectLst/>
          </c:spPr>
          <c:invertIfNegative val="0"/>
          <c:dLbls>
            <c:dLbl>
              <c:idx val="0"/>
              <c:tx>
                <c:rich>
                  <a:bodyPr/>
                  <a:lstStyle/>
                  <a:p>
                    <a:fld id="{9F3309AE-D76B-C34F-B162-CB941ED92945}" type="CELLRANGE">
                      <a:rPr lang="en-US"/>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391-B942-AB2E-46141CC3DA3A}"/>
                </c:ext>
              </c:extLst>
            </c:dLbl>
            <c:dLbl>
              <c:idx val="1"/>
              <c:tx>
                <c:rich>
                  <a:bodyPr/>
                  <a:lstStyle/>
                  <a:p>
                    <a:fld id="{93E5CFC6-BC91-FE41-833F-745289CE7733}"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391-B942-AB2E-46141CC3DA3A}"/>
                </c:ext>
              </c:extLst>
            </c:dLbl>
            <c:dLbl>
              <c:idx val="2"/>
              <c:tx>
                <c:rich>
                  <a:bodyPr/>
                  <a:lstStyle/>
                  <a:p>
                    <a:fld id="{DEC7944A-7882-144F-A473-AFB5F5855433}"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391-B942-AB2E-46141CC3DA3A}"/>
                </c:ext>
              </c:extLst>
            </c:dLbl>
            <c:dLbl>
              <c:idx val="3"/>
              <c:tx>
                <c:rich>
                  <a:bodyPr/>
                  <a:lstStyle/>
                  <a:p>
                    <a:fld id="{6D7EB375-9A7B-8046-96C6-F41341FC2883}"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391-B942-AB2E-46141CC3DA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mn-cs"/>
                  </a:defRPr>
                </a:pPr>
                <a:endParaRPr lang="da-DK"/>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Trivsel!$A$3:$A$6</c:f>
              <c:strCache>
                <c:ptCount val="4"/>
                <c:pt idx="0">
                  <c:v>Ja</c:v>
                </c:pt>
                <c:pt idx="1">
                  <c:v>Ja, men ikke for tiden</c:v>
                </c:pt>
                <c:pt idx="2">
                  <c:v>Nej</c:v>
                </c:pt>
                <c:pt idx="3">
                  <c:v>Samlet</c:v>
                </c:pt>
              </c:strCache>
            </c:strRef>
          </c:cat>
          <c:val>
            <c:numRef>
              <c:f>Trivsel!$D$3:$D$6</c:f>
              <c:numCache>
                <c:formatCode>0.00</c:formatCode>
                <c:ptCount val="4"/>
                <c:pt idx="0">
                  <c:v>0.7</c:v>
                </c:pt>
                <c:pt idx="1">
                  <c:v>0.62</c:v>
                </c:pt>
                <c:pt idx="2">
                  <c:v>0.61</c:v>
                </c:pt>
                <c:pt idx="3">
                  <c:v>0.67</c:v>
                </c:pt>
              </c:numCache>
            </c:numRef>
          </c:val>
          <c:extLst>
            <c:ext xmlns:c15="http://schemas.microsoft.com/office/drawing/2012/chart" uri="{02D57815-91ED-43cb-92C2-25804820EDAC}">
              <c15:datalabelsRange>
                <c15:f>Trivsel!$Q$3:$Q$6</c15:f>
                <c15:dlblRangeCache>
                  <c:ptCount val="4"/>
                  <c:pt idx="0">
                    <c:v>0,70*</c:v>
                  </c:pt>
                  <c:pt idx="1">
                    <c:v>0,62*</c:v>
                  </c:pt>
                  <c:pt idx="2">
                    <c:v>0,61*</c:v>
                  </c:pt>
                  <c:pt idx="3">
                    <c:v>0,67*</c:v>
                  </c:pt>
                </c15:dlblRangeCache>
              </c15:datalabelsRange>
            </c:ext>
            <c:ext xmlns:c16="http://schemas.microsoft.com/office/drawing/2014/chart" uri="{C3380CC4-5D6E-409C-BE32-E72D297353CC}">
              <c16:uniqueId val="{00000009-2391-B942-AB2E-46141CC3DA3A}"/>
            </c:ext>
          </c:extLst>
        </c:ser>
        <c:dLbls>
          <c:dLblPos val="inEnd"/>
          <c:showLegendKey val="0"/>
          <c:showVal val="1"/>
          <c:showCatName val="0"/>
          <c:showSerName val="0"/>
          <c:showPercent val="0"/>
          <c:showBubbleSize val="0"/>
        </c:dLbls>
        <c:gapWidth val="182"/>
        <c:axId val="922409120"/>
        <c:axId val="922417440"/>
        <c:extLst>
          <c:ext xmlns:c15="http://schemas.microsoft.com/office/drawing/2012/chart" uri="{02D57815-91ED-43cb-92C2-25804820EDAC}">
            <c15:filteredBarSeries>
              <c15:ser>
                <c:idx val="0"/>
                <c:order val="0"/>
                <c:tx>
                  <c:strRef>
                    <c:extLst>
                      <c:ext uri="{02D57815-91ED-43cb-92C2-25804820EDAC}">
                        <c15:formulaRef>
                          <c15:sqref>Trivsel!$O$2</c15:sqref>
                        </c15:formulaRef>
                      </c:ext>
                    </c:extLst>
                    <c:strCache>
                      <c:ptCount val="1"/>
                      <c:pt idx="0">
                        <c:v>2020 (n samlet=34416)</c:v>
                      </c:pt>
                    </c:strCache>
                  </c:strRef>
                </c:tx>
                <c:spPr>
                  <a:solidFill>
                    <a:srgbClr val="ACE6EA"/>
                  </a:solidFill>
                  <a:ln>
                    <a:noFill/>
                  </a:ln>
                  <a:effectLst/>
                </c:spPr>
                <c:invertIfNegative val="0"/>
                <c:dLbls>
                  <c:dLbl>
                    <c:idx val="0"/>
                    <c:tx>
                      <c:rich>
                        <a:bodyPr/>
                        <a:lstStyle/>
                        <a:p>
                          <a:fld id="{BD24E73F-C9DB-4F72-A7ED-E5DDE5B4EED9}" type="CELLRANGE">
                            <a:rPr lang="en-US"/>
                            <a:pPr/>
                            <a:t>[CELLEOMRÅDE]</a:t>
                          </a:fld>
                          <a:endParaRPr lang="da-DK"/>
                        </a:p>
                      </c:rich>
                    </c:tx>
                    <c:dLblPos val="in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A-2391-B942-AB2E-46141CC3DA3A}"/>
                      </c:ext>
                    </c:extLst>
                  </c:dLbl>
                  <c:dLbl>
                    <c:idx val="1"/>
                    <c:tx>
                      <c:rich>
                        <a:bodyPr/>
                        <a:lstStyle/>
                        <a:p>
                          <a:fld id="{DA1B1C10-FF7A-4736-91A8-9ACDCFCAE876}" type="CELLRANGE">
                            <a:rPr lang="en-US"/>
                            <a:pPr/>
                            <a:t>[CELLEOMRÅDE]</a:t>
                          </a:fld>
                          <a:endParaRPr lang="da-DK"/>
                        </a:p>
                      </c:rich>
                    </c:tx>
                    <c:dLblPos val="in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B-2391-B942-AB2E-46141CC3DA3A}"/>
                      </c:ext>
                    </c:extLst>
                  </c:dLbl>
                  <c:dLbl>
                    <c:idx val="2"/>
                    <c:tx>
                      <c:rich>
                        <a:bodyPr/>
                        <a:lstStyle/>
                        <a:p>
                          <a:fld id="{99DA439D-61A7-4BA1-ABDC-DA5E98BCE2E1}" type="CELLRANGE">
                            <a:rPr lang="en-US"/>
                            <a:pPr/>
                            <a:t>[CELLEOMRÅDE]</a:t>
                          </a:fld>
                          <a:endParaRPr lang="da-DK"/>
                        </a:p>
                      </c:rich>
                    </c:tx>
                    <c:dLblPos val="in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C-2391-B942-AB2E-46141CC3DA3A}"/>
                      </c:ext>
                    </c:extLst>
                  </c:dLbl>
                  <c:dLbl>
                    <c:idx val="3"/>
                    <c:tx>
                      <c:rich>
                        <a:bodyPr/>
                        <a:lstStyle/>
                        <a:p>
                          <a:fld id="{DC8FB19B-0EB2-432F-8E50-3944E2C7F732}" type="CELLRANGE">
                            <a:rPr lang="en-US"/>
                            <a:pPr/>
                            <a:t>[CELLEOMRÅDE]</a:t>
                          </a:fld>
                          <a:endParaRPr lang="da-DK"/>
                        </a:p>
                      </c:rich>
                    </c:tx>
                    <c:dLblPos val="in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D-2391-B942-AB2E-46141CC3DA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in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Trivsel!$A$3:$A$6</c15:sqref>
                        </c15:formulaRef>
                      </c:ext>
                    </c:extLst>
                    <c:strCache>
                      <c:ptCount val="4"/>
                      <c:pt idx="0">
                        <c:v>Ja</c:v>
                      </c:pt>
                      <c:pt idx="1">
                        <c:v>Ja, men ikke for tiden</c:v>
                      </c:pt>
                      <c:pt idx="2">
                        <c:v>Nej</c:v>
                      </c:pt>
                      <c:pt idx="3">
                        <c:v>Samlet</c:v>
                      </c:pt>
                    </c:strCache>
                  </c:strRef>
                </c:cat>
                <c:val>
                  <c:numRef>
                    <c:extLst>
                      <c:ext uri="{02D57815-91ED-43cb-92C2-25804820EDAC}">
                        <c15:formulaRef>
                          <c15:sqref>Trivsel!$B$3:$B$6</c15:sqref>
                        </c15:formulaRef>
                      </c:ext>
                    </c:extLst>
                    <c:numCache>
                      <c:formatCode>0.00</c:formatCode>
                      <c:ptCount val="4"/>
                      <c:pt idx="0">
                        <c:v>0.71390672032042179</c:v>
                      </c:pt>
                      <c:pt idx="1">
                        <c:v>0.65247529432986184</c:v>
                      </c:pt>
                      <c:pt idx="2">
                        <c:v>0.63993169573679398</c:v>
                      </c:pt>
                      <c:pt idx="3">
                        <c:v>0.69173025430985913</c:v>
                      </c:pt>
                    </c:numCache>
                  </c:numRef>
                </c:val>
                <c:extLst>
                  <c:ext uri="{02D57815-91ED-43cb-92C2-25804820EDAC}">
                    <c15:datalabelsRange>
                      <c15:f>Trivsel!$O$3:$O$6</c15:f>
                      <c15:dlblRangeCache>
                        <c:ptCount val="4"/>
                        <c:pt idx="0">
                          <c:v>0,71</c:v>
                        </c:pt>
                        <c:pt idx="1">
                          <c:v>0,65</c:v>
                        </c:pt>
                        <c:pt idx="2">
                          <c:v>0,64</c:v>
                        </c:pt>
                        <c:pt idx="3">
                          <c:v>0,69</c:v>
                        </c:pt>
                      </c15:dlblRangeCache>
                    </c15:datalabelsRange>
                  </c:ext>
                  <c:ext xmlns:c16="http://schemas.microsoft.com/office/drawing/2014/chart" uri="{C3380CC4-5D6E-409C-BE32-E72D297353CC}">
                    <c16:uniqueId val="{0000000E-2391-B942-AB2E-46141CC3DA3A}"/>
                  </c:ext>
                </c:extLst>
              </c15:ser>
            </c15:filteredBarSeries>
          </c:ext>
        </c:extLst>
      </c:barChart>
      <c:catAx>
        <c:axId val="922409120"/>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922417440"/>
        <c:crosses val="autoZero"/>
        <c:auto val="1"/>
        <c:lblAlgn val="ctr"/>
        <c:lblOffset val="100"/>
        <c:noMultiLvlLbl val="0"/>
      </c:catAx>
      <c:valAx>
        <c:axId val="922417440"/>
        <c:scaling>
          <c:orientation val="minMax"/>
          <c:max val="1"/>
          <c:min val="0"/>
        </c:scaling>
        <c:delete val="0"/>
        <c:axPos val="t"/>
        <c:numFmt formatCode="0.0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922409120"/>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'WHOs anbefalinger'!$A$3</c:f>
              <c:strCache>
                <c:ptCount val="1"/>
                <c:pt idx="0">
                  <c:v>Opfylder anbefalinger</c:v>
                </c:pt>
              </c:strCache>
            </c:strRef>
          </c:tx>
          <c:spPr>
            <a:solidFill>
              <a:schemeClr val="accent4"/>
            </a:solidFill>
            <a:ln>
              <a:noFill/>
            </a:ln>
            <a:effectLst/>
          </c:spPr>
          <c:invertIfNegative val="0"/>
          <c:dLbls>
            <c:dLbl>
              <c:idx val="0"/>
              <c:tx>
                <c:rich>
                  <a:bodyPr/>
                  <a:lstStyle/>
                  <a:p>
                    <a:fld id="{9699E80A-9A77-45A0-B1D0-F302A2311EE4}" type="VALUE">
                      <a:rPr lang="en-US"/>
                      <a:pPr/>
                      <a:t>[VÆRDI]</a:t>
                    </a:fld>
                    <a:endParaRPr lang="da-DK"/>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F01-5C43-9956-FA433973AA08}"/>
                </c:ext>
              </c:extLst>
            </c:dLbl>
            <c:dLbl>
              <c:idx val="1"/>
              <c:tx>
                <c:rich>
                  <a:bodyPr/>
                  <a:lstStyle/>
                  <a:p>
                    <a:fld id="{4AED61DC-5868-414F-9961-0FA992AE598B}" type="VALUE">
                      <a:rPr lang="en-US"/>
                      <a:pPr/>
                      <a:t>[VÆRDI]</a:t>
                    </a:fld>
                    <a:endParaRPr lang="da-DK"/>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F01-5C43-9956-FA433973AA08}"/>
                </c:ext>
              </c:extLst>
            </c:dLbl>
            <c:dLbl>
              <c:idx val="2"/>
              <c:tx>
                <c:rich>
                  <a:bodyPr/>
                  <a:lstStyle/>
                  <a:p>
                    <a:fld id="{A4EE242A-1CDA-5946-886D-83F6DF33308C}" type="CELLRANGE">
                      <a:rPr lang="en-US"/>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F01-5C43-9956-FA433973AA08}"/>
                </c:ext>
              </c:extLst>
            </c:dLbl>
            <c:dLbl>
              <c:idx val="3"/>
              <c:tx>
                <c:rich>
                  <a:bodyPr/>
                  <a:lstStyle/>
                  <a:p>
                    <a:fld id="{247957F7-C288-D247-9CB3-31664074C5C7}" type="CELLRANGE">
                      <a:rPr lang="en-US"/>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F01-5C43-9956-FA433973AA08}"/>
                </c:ext>
              </c:extLst>
            </c:dLbl>
            <c:dLbl>
              <c:idx val="4"/>
              <c:tx>
                <c:rich>
                  <a:bodyPr/>
                  <a:lstStyle/>
                  <a:p>
                    <a:fld id="{AFE462BB-AE5F-4B46-BA11-2251BB67F460}" type="CELLRANGE">
                      <a:rPr lang="en-US"/>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F01-5C43-9956-FA433973AA08}"/>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('WHOs anbefalinger'!$U$2:$V$2,'WHOs anbefalinger'!$X$2:$Y$2)</c:f>
              <c:strCache>
                <c:ptCount val="4"/>
                <c:pt idx="0">
                  <c:v>2018 (n=9466)</c:v>
                </c:pt>
                <c:pt idx="1">
                  <c:v>2019 (n=25993)</c:v>
                </c:pt>
                <c:pt idx="2">
                  <c:v>2021 (n=28583)</c:v>
                </c:pt>
                <c:pt idx="3">
                  <c:v>2022 (n=28944)</c:v>
                </c:pt>
              </c:strCache>
            </c:strRef>
          </c:cat>
          <c:val>
            <c:numRef>
              <c:f>('WHOs anbefalinger'!$B$3:$C$3,'WHOs anbefalinger'!$E$3:$F$3)</c:f>
              <c:numCache>
                <c:formatCode>0%</c:formatCode>
                <c:ptCount val="4"/>
                <c:pt idx="0">
                  <c:v>0.6763533371280277</c:v>
                </c:pt>
                <c:pt idx="1">
                  <c:v>0.69685610752647398</c:v>
                </c:pt>
                <c:pt idx="2">
                  <c:v>0.3797659724338181</c:v>
                </c:pt>
                <c:pt idx="3">
                  <c:v>0.41</c:v>
                </c:pt>
              </c:numCache>
            </c:numRef>
          </c:val>
          <c:extLst>
            <c:ext xmlns:c15="http://schemas.microsoft.com/office/drawing/2012/chart" uri="{02D57815-91ED-43cb-92C2-25804820EDAC}">
              <c15:datalabelsRange>
                <c15:f>('WHOs anbefalinger'!$U$3:$V$3,'WHOs anbefalinger'!$X$3:$Y$3)</c15:f>
                <c15:dlblRangeCache>
                  <c:ptCount val="4"/>
                  <c:pt idx="0">
                    <c:v>68%</c:v>
                  </c:pt>
                  <c:pt idx="1">
                    <c:v>70%</c:v>
                  </c:pt>
                  <c:pt idx="2">
                    <c:v>38%</c:v>
                  </c:pt>
                  <c:pt idx="3">
                    <c:v>41%*</c:v>
                  </c:pt>
                </c15:dlblRangeCache>
              </c15:datalabelsRange>
            </c:ext>
            <c:ext xmlns:c16="http://schemas.microsoft.com/office/drawing/2014/chart" uri="{C3380CC4-5D6E-409C-BE32-E72D297353CC}">
              <c16:uniqueId val="{00000005-BF01-5C43-9956-FA433973AA08}"/>
            </c:ext>
          </c:extLst>
        </c:ser>
        <c:dLbls>
          <c:showLegendKey val="0"/>
          <c:showVal val="1"/>
          <c:showCatName val="0"/>
          <c:showSerName val="0"/>
          <c:showPercent val="0"/>
          <c:showBubbleSize val="0"/>
        </c:dLbls>
        <c:gapWidth val="150"/>
        <c:axId val="1767602063"/>
        <c:axId val="1767618287"/>
      </c:barChart>
      <c:catAx>
        <c:axId val="1767602063"/>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767618287"/>
        <c:crosses val="autoZero"/>
        <c:auto val="1"/>
        <c:lblAlgn val="ctr"/>
        <c:lblOffset val="100"/>
        <c:noMultiLvlLbl val="0"/>
      </c:catAx>
      <c:valAx>
        <c:axId val="1767618287"/>
        <c:scaling>
          <c:orientation val="minMax"/>
          <c:max val="1"/>
          <c:min val="0"/>
        </c:scaling>
        <c:delete val="0"/>
        <c:axPos val="b"/>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767602063"/>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600" b="1">
          <a:latin typeface="Arial" panose="020B0604020202020204" pitchFamily="34" charset="0"/>
        </a:defRPr>
      </a:pPr>
      <a:endParaRPr lang="da-DK"/>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'SSTs anbefalinger'!$A$3</c:f>
              <c:strCache>
                <c:ptCount val="1"/>
                <c:pt idx="0">
                  <c:v>Opfylder anbefalinger</c:v>
                </c:pt>
              </c:strCache>
            </c:strRef>
          </c:tx>
          <c:spPr>
            <a:solidFill>
              <a:schemeClr val="accent4"/>
            </a:solidFill>
            <a:ln>
              <a:noFill/>
            </a:ln>
            <a:effectLst/>
          </c:spPr>
          <c:invertIfNegative val="0"/>
          <c:dLbls>
            <c:dLbl>
              <c:idx val="0"/>
              <c:tx>
                <c:rich>
                  <a:bodyPr/>
                  <a:lstStyle/>
                  <a:p>
                    <a:fld id="{792BBF1F-B79F-48FC-9425-999AA5CA2CFA}" type="VALUE">
                      <a:rPr lang="en-US"/>
                      <a:pPr/>
                      <a:t>[VÆRDI]</a:t>
                    </a:fld>
                    <a:endParaRPr lang="da-DK"/>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440-5B40-99DE-DED0F9A64A95}"/>
                </c:ext>
              </c:extLst>
            </c:dLbl>
            <c:dLbl>
              <c:idx val="1"/>
              <c:tx>
                <c:rich>
                  <a:bodyPr/>
                  <a:lstStyle/>
                  <a:p>
                    <a:fld id="{763E9930-2FD2-4775-8C4C-989A95AB529F}" type="VALUE">
                      <a:rPr lang="en-US"/>
                      <a:pPr/>
                      <a:t>[VÆRDI]</a:t>
                    </a:fld>
                    <a:endParaRPr lang="da-DK"/>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440-5B40-99DE-DED0F9A64A95}"/>
                </c:ext>
              </c:extLst>
            </c:dLbl>
            <c:dLbl>
              <c:idx val="2"/>
              <c:tx>
                <c:rich>
                  <a:bodyPr/>
                  <a:lstStyle/>
                  <a:p>
                    <a:fld id="{4A4B7826-FCDE-43C6-A99D-DAE329DC9BBE}" type="VALUE">
                      <a:rPr lang="en-US"/>
                      <a:pPr/>
                      <a:t>[VÆRDI]</a:t>
                    </a:fld>
                    <a:endParaRPr lang="da-DK"/>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440-5B40-99DE-DED0F9A64A95}"/>
                </c:ext>
              </c:extLst>
            </c:dLbl>
            <c:dLbl>
              <c:idx val="3"/>
              <c:tx>
                <c:rich>
                  <a:bodyPr/>
                  <a:lstStyle/>
                  <a:p>
                    <a:fld id="{94DFC2BF-1D66-7E4E-A59D-5C08583E8A76}" type="CELLRANGE">
                      <a:rPr lang="en-US"/>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440-5B40-99DE-DED0F9A64A95}"/>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('SSTs anbefalinger'!$U$2:$V$2,'SSTs anbefalinger'!$X$2:$Y$2)</c:f>
              <c:strCache>
                <c:ptCount val="4"/>
                <c:pt idx="0">
                  <c:v>2018 (n=9466)</c:v>
                </c:pt>
                <c:pt idx="1">
                  <c:v>2019 (n=25993)</c:v>
                </c:pt>
                <c:pt idx="2">
                  <c:v>2021 (n=28583)</c:v>
                </c:pt>
                <c:pt idx="3">
                  <c:v>2022 (n=28944)</c:v>
                </c:pt>
              </c:strCache>
            </c:strRef>
          </c:cat>
          <c:val>
            <c:numRef>
              <c:f>('SSTs anbefalinger'!$B$3:$C$3,'SSTs anbefalinger'!$E$3:$F$3)</c:f>
              <c:numCache>
                <c:formatCode>0%</c:formatCode>
                <c:ptCount val="4"/>
                <c:pt idx="0">
                  <c:v>0.63620071873841744</c:v>
                </c:pt>
                <c:pt idx="1">
                  <c:v>0.62985850480996397</c:v>
                </c:pt>
                <c:pt idx="2">
                  <c:v>0.31426500010617231</c:v>
                </c:pt>
                <c:pt idx="3">
                  <c:v>0.36</c:v>
                </c:pt>
              </c:numCache>
            </c:numRef>
          </c:val>
          <c:extLst>
            <c:ext xmlns:c15="http://schemas.microsoft.com/office/drawing/2012/chart" uri="{02D57815-91ED-43cb-92C2-25804820EDAC}">
              <c15:datalabelsRange>
                <c15:f>('SSTs anbefalinger'!$U$3:$V$3,'SSTs anbefalinger'!$X$3:$Y$3)</c15:f>
                <c15:dlblRangeCache>
                  <c:ptCount val="4"/>
                  <c:pt idx="0">
                    <c:v>64%</c:v>
                  </c:pt>
                  <c:pt idx="1">
                    <c:v>63%</c:v>
                  </c:pt>
                  <c:pt idx="2">
                    <c:v>31%</c:v>
                  </c:pt>
                  <c:pt idx="3">
                    <c:v>36%*</c:v>
                  </c:pt>
                </c15:dlblRangeCache>
              </c15:datalabelsRange>
            </c:ext>
            <c:ext xmlns:c16="http://schemas.microsoft.com/office/drawing/2014/chart" uri="{C3380CC4-5D6E-409C-BE32-E72D297353CC}">
              <c16:uniqueId val="{00000004-5440-5B40-99DE-DED0F9A64A95}"/>
            </c:ext>
          </c:extLst>
        </c:ser>
        <c:dLbls>
          <c:showLegendKey val="0"/>
          <c:showVal val="1"/>
          <c:showCatName val="0"/>
          <c:showSerName val="0"/>
          <c:showPercent val="0"/>
          <c:showBubbleSize val="0"/>
        </c:dLbls>
        <c:gapWidth val="150"/>
        <c:axId val="1767602063"/>
        <c:axId val="1767618287"/>
      </c:barChart>
      <c:catAx>
        <c:axId val="1767602063"/>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767618287"/>
        <c:crosses val="autoZero"/>
        <c:auto val="1"/>
        <c:lblAlgn val="ctr"/>
        <c:lblOffset val="100"/>
        <c:noMultiLvlLbl val="0"/>
      </c:catAx>
      <c:valAx>
        <c:axId val="1767618287"/>
        <c:scaling>
          <c:orientation val="minMax"/>
          <c:max val="1"/>
          <c:min val="0"/>
        </c:scaling>
        <c:delete val="0"/>
        <c:axPos val="b"/>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767602063"/>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600" b="1">
          <a:latin typeface="Arial" panose="020B0604020202020204" pitchFamily="34" charset="0"/>
        </a:defRPr>
      </a:pPr>
      <a:endParaRPr lang="da-DK"/>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'Fysisk aktivitet generelt'!$U$2</c:f>
              <c:strCache>
                <c:ptCount val="1"/>
                <c:pt idx="0">
                  <c:v>2018 (n=9466)</c:v>
                </c:pt>
              </c:strCache>
            </c:strRef>
          </c:tx>
          <c:spPr>
            <a:solidFill>
              <a:schemeClr val="accent4">
                <a:tint val="54000"/>
              </a:schemeClr>
            </a:solidFill>
            <a:ln>
              <a:noFill/>
            </a:ln>
            <a:effectLst/>
          </c:spPr>
          <c:invertIfNegative val="0"/>
          <c:dLbls>
            <c:dLbl>
              <c:idx val="0"/>
              <c:tx>
                <c:rich>
                  <a:bodyPr/>
                  <a:lstStyle/>
                  <a:p>
                    <a:fld id="{C895B47F-DB62-5D4B-9142-F67793B6DCA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42A-4344-BF64-E4247FD1275D}"/>
                </c:ext>
              </c:extLst>
            </c:dLbl>
            <c:dLbl>
              <c:idx val="1"/>
              <c:tx>
                <c:rich>
                  <a:bodyPr/>
                  <a:lstStyle/>
                  <a:p>
                    <a:fld id="{1EBEE786-7920-9947-9A54-B106F4BE755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42A-4344-BF64-E4247FD1275D}"/>
                </c:ext>
              </c:extLst>
            </c:dLbl>
            <c:dLbl>
              <c:idx val="2"/>
              <c:tx>
                <c:rich>
                  <a:bodyPr/>
                  <a:lstStyle/>
                  <a:p>
                    <a:fld id="{9CC6591F-4930-1D4E-B7CC-EAE852EB4A6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42A-4344-BF64-E4247FD1275D}"/>
                </c:ext>
              </c:extLst>
            </c:dLbl>
            <c:dLbl>
              <c:idx val="3"/>
              <c:tx>
                <c:rich>
                  <a:bodyPr/>
                  <a:lstStyle/>
                  <a:p>
                    <a:fld id="{9D3EBAB8-1936-8B46-9132-41CB120AE35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42A-4344-BF64-E4247FD1275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'Fysisk aktivitet generelt'!$A$3:$A$6</c:f>
              <c:strCache>
                <c:ptCount val="4"/>
                <c:pt idx="0">
                  <c:v>Cykling som transport</c:v>
                </c:pt>
                <c:pt idx="1">
                  <c:v>Gang som transport</c:v>
                </c:pt>
                <c:pt idx="2">
                  <c:v>Fysisk krævende arbejde i arbejdstiden/som en del af min uddannelse</c:v>
                </c:pt>
                <c:pt idx="3">
                  <c:v>Fysisk krævende hus og/eller havearbejde</c:v>
                </c:pt>
              </c:strCache>
            </c:strRef>
          </c:cat>
          <c:val>
            <c:numRef>
              <c:f>'Fysisk aktivitet generelt'!$B$3:$B$6</c:f>
              <c:numCache>
                <c:formatCode>0%</c:formatCode>
                <c:ptCount val="4"/>
                <c:pt idx="0">
                  <c:v>0.43437419807231159</c:v>
                </c:pt>
                <c:pt idx="1">
                  <c:v>0.58870970296862579</c:v>
                </c:pt>
                <c:pt idx="2">
                  <c:v>0.30834152641621659</c:v>
                </c:pt>
                <c:pt idx="3">
                  <c:v>0.45614544578995458</c:v>
                </c:pt>
              </c:numCache>
            </c:numRef>
          </c:val>
          <c:extLst>
            <c:ext xmlns:c15="http://schemas.microsoft.com/office/drawing/2012/chart" uri="{02D57815-91ED-43cb-92C2-25804820EDAC}">
              <c15:datalabelsRange>
                <c15:f>'Fysisk aktivitet generelt'!$U$3:$U$6</c15:f>
                <c15:dlblRangeCache>
                  <c:ptCount val="4"/>
                  <c:pt idx="0">
                    <c:v>43%</c:v>
                  </c:pt>
                  <c:pt idx="1">
                    <c:v>59%</c:v>
                  </c:pt>
                  <c:pt idx="2">
                    <c:v>31%</c:v>
                  </c:pt>
                  <c:pt idx="3">
                    <c:v>46%</c:v>
                  </c:pt>
                </c15:dlblRangeCache>
              </c15:datalabelsRange>
            </c:ext>
            <c:ext xmlns:c16="http://schemas.microsoft.com/office/drawing/2014/chart" uri="{C3380CC4-5D6E-409C-BE32-E72D297353CC}">
              <c16:uniqueId val="{00000004-342A-4344-BF64-E4247FD1275D}"/>
            </c:ext>
          </c:extLst>
        </c:ser>
        <c:ser>
          <c:idx val="1"/>
          <c:order val="1"/>
          <c:tx>
            <c:strRef>
              <c:f>'Fysisk aktivitet generelt'!$V$2</c:f>
              <c:strCache>
                <c:ptCount val="1"/>
                <c:pt idx="0">
                  <c:v>2019 (n=25993)</c:v>
                </c:pt>
              </c:strCache>
            </c:strRef>
          </c:tx>
          <c:spPr>
            <a:solidFill>
              <a:schemeClr val="accent4">
                <a:tint val="77000"/>
              </a:schemeClr>
            </a:solidFill>
            <a:ln>
              <a:noFill/>
            </a:ln>
            <a:effectLst/>
          </c:spPr>
          <c:invertIfNegative val="0"/>
          <c:dLbls>
            <c:dLbl>
              <c:idx val="0"/>
              <c:tx>
                <c:rich>
                  <a:bodyPr/>
                  <a:lstStyle/>
                  <a:p>
                    <a:fld id="{41E235A3-53C0-BB45-AE7E-83499F6625C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42A-4344-BF64-E4247FD1275D}"/>
                </c:ext>
              </c:extLst>
            </c:dLbl>
            <c:dLbl>
              <c:idx val="1"/>
              <c:tx>
                <c:rich>
                  <a:bodyPr/>
                  <a:lstStyle/>
                  <a:p>
                    <a:fld id="{1BED124B-4C92-4947-9D38-50867780B79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42A-4344-BF64-E4247FD1275D}"/>
                </c:ext>
              </c:extLst>
            </c:dLbl>
            <c:dLbl>
              <c:idx val="2"/>
              <c:tx>
                <c:rich>
                  <a:bodyPr/>
                  <a:lstStyle/>
                  <a:p>
                    <a:fld id="{1011A54D-06DB-924B-8E32-E2FB1223531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42A-4344-BF64-E4247FD1275D}"/>
                </c:ext>
              </c:extLst>
            </c:dLbl>
            <c:dLbl>
              <c:idx val="3"/>
              <c:tx>
                <c:rich>
                  <a:bodyPr/>
                  <a:lstStyle/>
                  <a:p>
                    <a:fld id="{084B289A-95B9-2B4C-A1A0-87C25C9839F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42A-4344-BF64-E4247FD1275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'Fysisk aktivitet generelt'!$A$3:$A$6</c:f>
              <c:strCache>
                <c:ptCount val="4"/>
                <c:pt idx="0">
                  <c:v>Cykling som transport</c:v>
                </c:pt>
                <c:pt idx="1">
                  <c:v>Gang som transport</c:v>
                </c:pt>
                <c:pt idx="2">
                  <c:v>Fysisk krævende arbejde i arbejdstiden/som en del af min uddannelse</c:v>
                </c:pt>
                <c:pt idx="3">
                  <c:v>Fysisk krævende hus og/eller havearbejde</c:v>
                </c:pt>
              </c:strCache>
            </c:strRef>
          </c:cat>
          <c:val>
            <c:numRef>
              <c:f>'Fysisk aktivitet generelt'!$C$3:$C$6</c:f>
              <c:numCache>
                <c:formatCode>0%</c:formatCode>
                <c:ptCount val="4"/>
                <c:pt idx="0">
                  <c:v>0.375138660356093</c:v>
                </c:pt>
                <c:pt idx="1">
                  <c:v>0.57014365212889462</c:v>
                </c:pt>
                <c:pt idx="2">
                  <c:v>0.3140425964614002</c:v>
                </c:pt>
                <c:pt idx="3">
                  <c:v>0.44108976255184212</c:v>
                </c:pt>
              </c:numCache>
            </c:numRef>
          </c:val>
          <c:extLst>
            <c:ext xmlns:c15="http://schemas.microsoft.com/office/drawing/2012/chart" uri="{02D57815-91ED-43cb-92C2-25804820EDAC}">
              <c15:datalabelsRange>
                <c15:f>'Fysisk aktivitet generelt'!$V$3:$V$6</c15:f>
                <c15:dlblRangeCache>
                  <c:ptCount val="4"/>
                  <c:pt idx="0">
                    <c:v>38%*</c:v>
                  </c:pt>
                  <c:pt idx="1">
                    <c:v>57%*</c:v>
                  </c:pt>
                  <c:pt idx="2">
                    <c:v>31% </c:v>
                  </c:pt>
                  <c:pt idx="3">
                    <c:v>44%*</c:v>
                  </c:pt>
                </c15:dlblRangeCache>
              </c15:datalabelsRange>
            </c:ext>
            <c:ext xmlns:c16="http://schemas.microsoft.com/office/drawing/2014/chart" uri="{C3380CC4-5D6E-409C-BE32-E72D297353CC}">
              <c16:uniqueId val="{00000009-342A-4344-BF64-E4247FD1275D}"/>
            </c:ext>
          </c:extLst>
        </c:ser>
        <c:ser>
          <c:idx val="3"/>
          <c:order val="3"/>
          <c:tx>
            <c:strRef>
              <c:f>'Fysisk aktivitet generelt'!$X$2</c:f>
              <c:strCache>
                <c:ptCount val="1"/>
                <c:pt idx="0">
                  <c:v>2021 (n=28583)</c:v>
                </c:pt>
              </c:strCache>
            </c:strRef>
          </c:tx>
          <c:spPr>
            <a:solidFill>
              <a:schemeClr val="accent4">
                <a:shade val="58000"/>
              </a:schemeClr>
            </a:solidFill>
            <a:ln>
              <a:noFill/>
            </a:ln>
            <a:effectLst/>
          </c:spPr>
          <c:invertIfNegative val="0"/>
          <c:dLbls>
            <c:dLbl>
              <c:idx val="0"/>
              <c:tx>
                <c:rich>
                  <a:bodyPr/>
                  <a:lstStyle/>
                  <a:p>
                    <a:fld id="{C7064C58-B8DA-4749-87FA-FCDBEBDF130F}"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42A-4344-BF64-E4247FD1275D}"/>
                </c:ext>
              </c:extLst>
            </c:dLbl>
            <c:dLbl>
              <c:idx val="1"/>
              <c:tx>
                <c:rich>
                  <a:bodyPr/>
                  <a:lstStyle/>
                  <a:p>
                    <a:fld id="{B2D96492-FA7C-4741-B15B-915CC09045A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42A-4344-BF64-E4247FD1275D}"/>
                </c:ext>
              </c:extLst>
            </c:dLbl>
            <c:dLbl>
              <c:idx val="2"/>
              <c:tx>
                <c:rich>
                  <a:bodyPr/>
                  <a:lstStyle/>
                  <a:p>
                    <a:fld id="{5D45156F-BF9D-F146-9239-B871B45149B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42A-4344-BF64-E4247FD1275D}"/>
                </c:ext>
              </c:extLst>
            </c:dLbl>
            <c:dLbl>
              <c:idx val="3"/>
              <c:tx>
                <c:rich>
                  <a:bodyPr/>
                  <a:lstStyle/>
                  <a:p>
                    <a:fld id="{0CC528E5-1C39-214B-919E-38831239060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42A-4344-BF64-E4247FD1275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'Fysisk aktivitet generelt'!$A$3:$A$6</c:f>
              <c:strCache>
                <c:ptCount val="4"/>
                <c:pt idx="0">
                  <c:v>Cykling som transport</c:v>
                </c:pt>
                <c:pt idx="1">
                  <c:v>Gang som transport</c:v>
                </c:pt>
                <c:pt idx="2">
                  <c:v>Fysisk krævende arbejde i arbejdstiden/som en del af min uddannelse</c:v>
                </c:pt>
                <c:pt idx="3">
                  <c:v>Fysisk krævende hus og/eller havearbejde</c:v>
                </c:pt>
              </c:strCache>
            </c:strRef>
          </c:cat>
          <c:val>
            <c:numRef>
              <c:f>'Fysisk aktivitet generelt'!$E$3:$E$6</c:f>
              <c:numCache>
                <c:formatCode>0%</c:formatCode>
                <c:ptCount val="4"/>
                <c:pt idx="0">
                  <c:v>0.37664200911389861</c:v>
                </c:pt>
                <c:pt idx="1">
                  <c:v>0.69004654474704086</c:v>
                </c:pt>
                <c:pt idx="2">
                  <c:v>0.30480503761740751</c:v>
                </c:pt>
                <c:pt idx="3">
                  <c:v>0.54166354318626575</c:v>
                </c:pt>
              </c:numCache>
            </c:numRef>
          </c:val>
          <c:extLst>
            <c:ext xmlns:c15="http://schemas.microsoft.com/office/drawing/2012/chart" uri="{02D57815-91ED-43cb-92C2-25804820EDAC}">
              <c15:datalabelsRange>
                <c15:f>'Fysisk aktivitet generelt'!$X$3:$X$6</c15:f>
                <c15:dlblRangeCache>
                  <c:ptCount val="4"/>
                  <c:pt idx="0">
                    <c:v>38% </c:v>
                  </c:pt>
                  <c:pt idx="1">
                    <c:v>69%*</c:v>
                  </c:pt>
                  <c:pt idx="2">
                    <c:v>30%*</c:v>
                  </c:pt>
                  <c:pt idx="3">
                    <c:v>54%*</c:v>
                  </c:pt>
                </c15:dlblRangeCache>
              </c15:datalabelsRange>
            </c:ext>
            <c:ext xmlns:c16="http://schemas.microsoft.com/office/drawing/2014/chart" uri="{C3380CC4-5D6E-409C-BE32-E72D297353CC}">
              <c16:uniqueId val="{0000000E-342A-4344-BF64-E4247FD1275D}"/>
            </c:ext>
          </c:extLst>
        </c:ser>
        <c:ser>
          <c:idx val="4"/>
          <c:order val="4"/>
          <c:tx>
            <c:strRef>
              <c:f>'Fysisk aktivitet generelt'!$Y$2</c:f>
              <c:strCache>
                <c:ptCount val="1"/>
                <c:pt idx="0">
                  <c:v>2022 (n=28943)</c:v>
                </c:pt>
              </c:strCache>
            </c:strRef>
          </c:tx>
          <c:spPr>
            <a:solidFill>
              <a:srgbClr val="7E0061"/>
            </a:solidFill>
            <a:ln>
              <a:noFill/>
            </a:ln>
            <a:effectLst/>
          </c:spPr>
          <c:invertIfNegative val="0"/>
          <c:dLbls>
            <c:dLbl>
              <c:idx val="0"/>
              <c:tx>
                <c:rich>
                  <a:bodyPr/>
                  <a:lstStyle/>
                  <a:p>
                    <a:fld id="{AD40EB35-625E-024B-89B9-07FC643C9D4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42A-4344-BF64-E4247FD1275D}"/>
                </c:ext>
              </c:extLst>
            </c:dLbl>
            <c:dLbl>
              <c:idx val="1"/>
              <c:tx>
                <c:rich>
                  <a:bodyPr/>
                  <a:lstStyle/>
                  <a:p>
                    <a:fld id="{78A67E12-0A06-AD4B-8E2C-0E22D6069E8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42A-4344-BF64-E4247FD1275D}"/>
                </c:ext>
              </c:extLst>
            </c:dLbl>
            <c:dLbl>
              <c:idx val="2"/>
              <c:tx>
                <c:rich>
                  <a:bodyPr/>
                  <a:lstStyle/>
                  <a:p>
                    <a:fld id="{DE370BB9-C5AA-B943-B5E3-C3BBD79B466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42A-4344-BF64-E4247FD1275D}"/>
                </c:ext>
              </c:extLst>
            </c:dLbl>
            <c:dLbl>
              <c:idx val="3"/>
              <c:tx>
                <c:rich>
                  <a:bodyPr/>
                  <a:lstStyle/>
                  <a:p>
                    <a:fld id="{020DC87B-0557-4240-9136-2DD90FC8AA3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42A-4344-BF64-E4247FD1275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'Fysisk aktivitet generelt'!$A$3:$A$6</c:f>
              <c:strCache>
                <c:ptCount val="4"/>
                <c:pt idx="0">
                  <c:v>Cykling som transport</c:v>
                </c:pt>
                <c:pt idx="1">
                  <c:v>Gang som transport</c:v>
                </c:pt>
                <c:pt idx="2">
                  <c:v>Fysisk krævende arbejde i arbejdstiden/som en del af min uddannelse</c:v>
                </c:pt>
                <c:pt idx="3">
                  <c:v>Fysisk krævende hus og/eller havearbejde</c:v>
                </c:pt>
              </c:strCache>
            </c:strRef>
          </c:cat>
          <c:val>
            <c:numRef>
              <c:f>'Fysisk aktivitet generelt'!$F$3:$F$6</c:f>
              <c:numCache>
                <c:formatCode>0%</c:formatCode>
                <c:ptCount val="4"/>
                <c:pt idx="0">
                  <c:v>0.42</c:v>
                </c:pt>
                <c:pt idx="1">
                  <c:v>0.7</c:v>
                </c:pt>
                <c:pt idx="2">
                  <c:v>0.33</c:v>
                </c:pt>
                <c:pt idx="3">
                  <c:v>0.56999999999999995</c:v>
                </c:pt>
              </c:numCache>
            </c:numRef>
          </c:val>
          <c:extLst>
            <c:ext xmlns:c15="http://schemas.microsoft.com/office/drawing/2012/chart" uri="{02D57815-91ED-43cb-92C2-25804820EDAC}">
              <c15:datalabelsRange>
                <c15:f>'Fysisk aktivitet generelt'!$Y$3:$Y$6</c15:f>
                <c15:dlblRangeCache>
                  <c:ptCount val="4"/>
                  <c:pt idx="0">
                    <c:v>42%*</c:v>
                  </c:pt>
                  <c:pt idx="1">
                    <c:v>70%*</c:v>
                  </c:pt>
                  <c:pt idx="2">
                    <c:v>33%*</c:v>
                  </c:pt>
                  <c:pt idx="3">
                    <c:v>57%*</c:v>
                  </c:pt>
                </c15:dlblRangeCache>
              </c15:datalabelsRange>
            </c:ext>
            <c:ext xmlns:c16="http://schemas.microsoft.com/office/drawing/2014/chart" uri="{C3380CC4-5D6E-409C-BE32-E72D297353CC}">
              <c16:uniqueId val="{00000013-342A-4344-BF64-E4247FD1275D}"/>
            </c:ext>
          </c:extLst>
        </c:ser>
        <c:dLbls>
          <c:dLblPos val="outEnd"/>
          <c:showLegendKey val="0"/>
          <c:showVal val="1"/>
          <c:showCatName val="0"/>
          <c:showSerName val="0"/>
          <c:showPercent val="0"/>
          <c:showBubbleSize val="0"/>
        </c:dLbls>
        <c:gapWidth val="219"/>
        <c:axId val="2057281648"/>
        <c:axId val="2057283312"/>
        <c:extLst>
          <c:ext xmlns:c15="http://schemas.microsoft.com/office/drawing/2012/chart" uri="{02D57815-91ED-43cb-92C2-25804820EDAC}">
            <c15:filteredBarSeries>
              <c15:ser>
                <c:idx val="2"/>
                <c:order val="2"/>
                <c:tx>
                  <c:strRef>
                    <c:extLst>
                      <c:ext uri="{02D57815-91ED-43cb-92C2-25804820EDAC}">
                        <c15:formulaRef>
                          <c15:sqref>'Fysisk aktivitet generelt'!$W$2</c15:sqref>
                        </c15:formulaRef>
                      </c:ext>
                    </c:extLst>
                    <c:strCache>
                      <c:ptCount val="1"/>
                      <c:pt idx="0">
                        <c:v>2020 (n=34416)</c:v>
                      </c:pt>
                    </c:strCache>
                  </c:strRef>
                </c:tx>
                <c:spPr>
                  <a:solidFill>
                    <a:schemeClr val="accent4"/>
                  </a:solidFill>
                  <a:ln>
                    <a:noFill/>
                  </a:ln>
                  <a:effectLst/>
                </c:spPr>
                <c:invertIfNegative val="0"/>
                <c:dLbls>
                  <c:dLbl>
                    <c:idx val="0"/>
                    <c:tx>
                      <c:rich>
                        <a:bodyPr/>
                        <a:lstStyle/>
                        <a:p>
                          <a:fld id="{AECDB253-23ED-4F5E-83A0-03A53049E771}"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4-342A-4344-BF64-E4247FD1275D}"/>
                      </c:ext>
                    </c:extLst>
                  </c:dLbl>
                  <c:dLbl>
                    <c:idx val="1"/>
                    <c:tx>
                      <c:rich>
                        <a:bodyPr/>
                        <a:lstStyle/>
                        <a:p>
                          <a:fld id="{068DFAE3-5297-42F6-8E8C-88C6F23953EE}"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5-342A-4344-BF64-E4247FD1275D}"/>
                      </c:ext>
                    </c:extLst>
                  </c:dLbl>
                  <c:dLbl>
                    <c:idx val="2"/>
                    <c:tx>
                      <c:rich>
                        <a:bodyPr/>
                        <a:lstStyle/>
                        <a:p>
                          <a:fld id="{318CA0AB-65F1-4A3C-ACF7-B3AA864E45BA}"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6-342A-4344-BF64-E4247FD1275D}"/>
                      </c:ext>
                    </c:extLst>
                  </c:dLbl>
                  <c:dLbl>
                    <c:idx val="3"/>
                    <c:tx>
                      <c:rich>
                        <a:bodyPr/>
                        <a:lstStyle/>
                        <a:p>
                          <a:fld id="{6E585557-A5CC-4E6F-BCAA-5AD34FF21EF2}"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7-342A-4344-BF64-E4247FD1275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'Fysisk aktivitet generelt'!$A$3:$A$6</c15:sqref>
                        </c15:formulaRef>
                      </c:ext>
                    </c:extLst>
                    <c:strCache>
                      <c:ptCount val="4"/>
                      <c:pt idx="0">
                        <c:v>Cykling som transport</c:v>
                      </c:pt>
                      <c:pt idx="1">
                        <c:v>Gang som transport</c:v>
                      </c:pt>
                      <c:pt idx="2">
                        <c:v>Fysisk krævende arbejde i arbejdstiden/som en del af min uddannelse</c:v>
                      </c:pt>
                      <c:pt idx="3">
                        <c:v>Fysisk krævende hus og/eller havearbejde</c:v>
                      </c:pt>
                    </c:strCache>
                  </c:strRef>
                </c:cat>
                <c:val>
                  <c:numRef>
                    <c:extLst>
                      <c:ext uri="{02D57815-91ED-43cb-92C2-25804820EDAC}">
                        <c15:formulaRef>
                          <c15:sqref>'Fysisk aktivitet generelt'!$D$3:$D$6</c15:sqref>
                        </c15:formulaRef>
                      </c:ext>
                    </c:extLst>
                    <c:numCache>
                      <c:formatCode>0%</c:formatCode>
                      <c:ptCount val="4"/>
                      <c:pt idx="0">
                        <c:v>0.40805152407466327</c:v>
                      </c:pt>
                      <c:pt idx="1">
                        <c:v>0.67352005012222482</c:v>
                      </c:pt>
                      <c:pt idx="2">
                        <c:v>0.30791834772383098</c:v>
                      </c:pt>
                      <c:pt idx="3">
                        <c:v>0.57697150077762493</c:v>
                      </c:pt>
                    </c:numCache>
                  </c:numRef>
                </c:val>
                <c:extLst>
                  <c:ext uri="{02D57815-91ED-43cb-92C2-25804820EDAC}">
                    <c15:datalabelsRange>
                      <c15:f>'Fysisk aktivitet generelt'!$W$3:$W$6</c15:f>
                      <c15:dlblRangeCache>
                        <c:ptCount val="4"/>
                        <c:pt idx="0">
                          <c:v>41%</c:v>
                        </c:pt>
                        <c:pt idx="1">
                          <c:v>67%</c:v>
                        </c:pt>
                        <c:pt idx="2">
                          <c:v>31%</c:v>
                        </c:pt>
                        <c:pt idx="3">
                          <c:v>58%</c:v>
                        </c:pt>
                      </c15:dlblRangeCache>
                    </c15:datalabelsRange>
                  </c:ext>
                  <c:ext xmlns:c16="http://schemas.microsoft.com/office/drawing/2014/chart" uri="{C3380CC4-5D6E-409C-BE32-E72D297353CC}">
                    <c16:uniqueId val="{00000018-342A-4344-BF64-E4247FD1275D}"/>
                  </c:ext>
                </c:extLst>
              </c15:ser>
            </c15:filteredBarSeries>
          </c:ext>
        </c:extLst>
      </c:barChart>
      <c:catAx>
        <c:axId val="2057281648"/>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2057283312"/>
        <c:crosses val="autoZero"/>
        <c:auto val="1"/>
        <c:lblAlgn val="ctr"/>
        <c:lblOffset val="100"/>
        <c:noMultiLvlLbl val="0"/>
      </c:catAx>
      <c:valAx>
        <c:axId val="2057283312"/>
        <c:scaling>
          <c:orientation val="minMax"/>
        </c:scaling>
        <c:delete val="0"/>
        <c:axPos val="b"/>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205728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tx1">
              <a:lumMod val="65000"/>
              <a:lumOff val="35000"/>
            </a:schemeClr>
          </a:solidFill>
          <a:latin typeface="Arial" panose="020B0604020202020204" pitchFamily="34" charset="0"/>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Arial" panose="020B0604020202020204" pitchFamily="34" charset="0"/>
                <a:ea typeface="+mn-ea"/>
                <a:cs typeface="+mn-cs"/>
              </a:defRPr>
            </a:pPr>
            <a:r>
              <a:rPr lang="en-US"/>
              <a:t>Uddannelse</a:t>
            </a:r>
          </a:p>
        </c:rich>
      </c:tx>
      <c:layout>
        <c:manualLayout>
          <c:xMode val="edge"/>
          <c:yMode val="edge"/>
          <c:x val="0"/>
          <c:y val="2.1052631578947368E-2"/>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50566909148710237"/>
          <c:y val="0.10153858923124326"/>
          <c:w val="0.36458289635483598"/>
          <c:h val="0.86607274304657966"/>
        </c:manualLayout>
      </c:layout>
      <c:barChart>
        <c:barDir val="bar"/>
        <c:grouping val="clustered"/>
        <c:varyColors val="0"/>
        <c:ser>
          <c:idx val="4"/>
          <c:order val="0"/>
          <c:tx>
            <c:strRef>
              <c:f>'Dyrker du normalt idræt og moti'!$D$64</c:f>
              <c:strCache>
                <c:ptCount val="1"/>
                <c:pt idx="0">
                  <c:v>Ja</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moti'!$C$69,'Dyrker du normalt idræt og moti'!$C$74,'Dyrker du normalt idræt og moti'!$C$79,'Dyrker du normalt idræt og moti'!$C$84,'Dyrker du normalt idræt og moti'!$C$89,'Dyrker du normalt idræt og moti'!$C$94,'Dyrker du normalt idræt og moti'!$C$99)</c:f>
              <c:strCache>
                <c:ptCount val="7"/>
                <c:pt idx="0">
                  <c:v>Grundskole (n=3125)</c:v>
                </c:pt>
                <c:pt idx="1">
                  <c:v>Gymnasial udd. (n=2486)</c:v>
                </c:pt>
                <c:pt idx="2">
                  <c:v>Erhvervsfaglig/ AMU (n=7882)</c:v>
                </c:pt>
                <c:pt idx="3">
                  <c:v>Kort videregående udd. (n=2776)</c:v>
                </c:pt>
                <c:pt idx="4">
                  <c:v>Mellemlang videregående udd. (n=7471)</c:v>
                </c:pt>
                <c:pt idx="5">
                  <c:v>Lang videregående udd. (n=4364)</c:v>
                </c:pt>
                <c:pt idx="6">
                  <c:v>Anden udd. (n=838)</c:v>
                </c:pt>
              </c:strCache>
            </c:strRef>
          </c:cat>
          <c:val>
            <c:numRef>
              <c:f>('Dyrker du normalt idræt og moti'!$D$69,'Dyrker du normalt idræt og moti'!$D$74,'Dyrker du normalt idræt og moti'!$D$79,'Dyrker du normalt idræt og moti'!$D$84,'Dyrker du normalt idræt og moti'!$D$89,'Dyrker du normalt idræt og moti'!$D$94,'Dyrker du normalt idræt og moti'!$D$99)</c:f>
              <c:numCache>
                <c:formatCode>0%</c:formatCode>
                <c:ptCount val="7"/>
                <c:pt idx="0">
                  <c:v>0.56000000000000005</c:v>
                </c:pt>
                <c:pt idx="1">
                  <c:v>0.72</c:v>
                </c:pt>
                <c:pt idx="2">
                  <c:v>0.67</c:v>
                </c:pt>
                <c:pt idx="3">
                  <c:v>0.73</c:v>
                </c:pt>
                <c:pt idx="4">
                  <c:v>0.78</c:v>
                </c:pt>
                <c:pt idx="5">
                  <c:v>0.79</c:v>
                </c:pt>
                <c:pt idx="6">
                  <c:v>0.64</c:v>
                </c:pt>
              </c:numCache>
            </c:numRef>
          </c:val>
          <c:extLst>
            <c:ext xmlns:c16="http://schemas.microsoft.com/office/drawing/2014/chart" uri="{C3380CC4-5D6E-409C-BE32-E72D297353CC}">
              <c16:uniqueId val="{00000000-7F4A-9648-841E-8D8A2E749B1E}"/>
            </c:ext>
          </c:extLst>
        </c:ser>
        <c:ser>
          <c:idx val="9"/>
          <c:order val="1"/>
          <c:tx>
            <c:strRef>
              <c:f>'Dyrker du normalt idræt og moti'!$E$64</c:f>
              <c:strCache>
                <c:ptCount val="1"/>
                <c:pt idx="0">
                  <c:v>Ja, men ikke for tiden</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moti'!$C$69,'Dyrker du normalt idræt og moti'!$C$74,'Dyrker du normalt idræt og moti'!$C$79,'Dyrker du normalt idræt og moti'!$C$84,'Dyrker du normalt idræt og moti'!$C$89,'Dyrker du normalt idræt og moti'!$C$94,'Dyrker du normalt idræt og moti'!$C$99)</c:f>
              <c:strCache>
                <c:ptCount val="7"/>
                <c:pt idx="0">
                  <c:v>Grundskole (n=3125)</c:v>
                </c:pt>
                <c:pt idx="1">
                  <c:v>Gymnasial udd. (n=2486)</c:v>
                </c:pt>
                <c:pt idx="2">
                  <c:v>Erhvervsfaglig/ AMU (n=7882)</c:v>
                </c:pt>
                <c:pt idx="3">
                  <c:v>Kort videregående udd. (n=2776)</c:v>
                </c:pt>
                <c:pt idx="4">
                  <c:v>Mellemlang videregående udd. (n=7471)</c:v>
                </c:pt>
                <c:pt idx="5">
                  <c:v>Lang videregående udd. (n=4364)</c:v>
                </c:pt>
                <c:pt idx="6">
                  <c:v>Anden udd. (n=838)</c:v>
                </c:pt>
              </c:strCache>
            </c:strRef>
          </c:cat>
          <c:val>
            <c:numRef>
              <c:f>('Dyrker du normalt idræt og moti'!$E$69,'Dyrker du normalt idræt og moti'!$E$74,'Dyrker du normalt idræt og moti'!$E$79,'Dyrker du normalt idræt og moti'!$E$84,'Dyrker du normalt idræt og moti'!$E$89,'Dyrker du normalt idræt og moti'!$E$94,'Dyrker du normalt idræt og moti'!$E$99)</c:f>
              <c:numCache>
                <c:formatCode>0%</c:formatCode>
                <c:ptCount val="7"/>
                <c:pt idx="0">
                  <c:v>0.14000000000000001</c:v>
                </c:pt>
                <c:pt idx="1">
                  <c:v>0.13</c:v>
                </c:pt>
                <c:pt idx="2">
                  <c:v>0.12</c:v>
                </c:pt>
                <c:pt idx="3">
                  <c:v>0.12</c:v>
                </c:pt>
                <c:pt idx="4">
                  <c:v>0.11</c:v>
                </c:pt>
                <c:pt idx="5">
                  <c:v>0.12</c:v>
                </c:pt>
                <c:pt idx="6">
                  <c:v>0.12</c:v>
                </c:pt>
              </c:numCache>
            </c:numRef>
          </c:val>
          <c:extLst>
            <c:ext xmlns:c16="http://schemas.microsoft.com/office/drawing/2014/chart" uri="{C3380CC4-5D6E-409C-BE32-E72D297353CC}">
              <c16:uniqueId val="{00000001-7F4A-9648-841E-8D8A2E749B1E}"/>
            </c:ext>
          </c:extLst>
        </c:ser>
        <c:ser>
          <c:idx val="14"/>
          <c:order val="2"/>
          <c:tx>
            <c:strRef>
              <c:f>'Dyrker du normalt idræt og moti'!$F$64</c:f>
              <c:strCache>
                <c:ptCount val="1"/>
                <c:pt idx="0">
                  <c:v>Nej</c:v>
                </c:pt>
              </c:strCache>
            </c:strRef>
          </c:tx>
          <c:spPr>
            <a:solidFill>
              <a:schemeClr val="accent1">
                <a:tint val="3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moti'!$C$69,'Dyrker du normalt idræt og moti'!$C$74,'Dyrker du normalt idræt og moti'!$C$79,'Dyrker du normalt idræt og moti'!$C$84,'Dyrker du normalt idræt og moti'!$C$89,'Dyrker du normalt idræt og moti'!$C$94,'Dyrker du normalt idræt og moti'!$C$99)</c:f>
              <c:strCache>
                <c:ptCount val="7"/>
                <c:pt idx="0">
                  <c:v>Grundskole (n=3125)</c:v>
                </c:pt>
                <c:pt idx="1">
                  <c:v>Gymnasial udd. (n=2486)</c:v>
                </c:pt>
                <c:pt idx="2">
                  <c:v>Erhvervsfaglig/ AMU (n=7882)</c:v>
                </c:pt>
                <c:pt idx="3">
                  <c:v>Kort videregående udd. (n=2776)</c:v>
                </c:pt>
                <c:pt idx="4">
                  <c:v>Mellemlang videregående udd. (n=7471)</c:v>
                </c:pt>
                <c:pt idx="5">
                  <c:v>Lang videregående udd. (n=4364)</c:v>
                </c:pt>
                <c:pt idx="6">
                  <c:v>Anden udd. (n=838)</c:v>
                </c:pt>
              </c:strCache>
            </c:strRef>
          </c:cat>
          <c:val>
            <c:numRef>
              <c:f>('Dyrker du normalt idræt og moti'!$F$69,'Dyrker du normalt idræt og moti'!$F$74,'Dyrker du normalt idræt og moti'!$F$79,'Dyrker du normalt idræt og moti'!$F$84,'Dyrker du normalt idræt og moti'!$F$89,'Dyrker du normalt idræt og moti'!$F$94,'Dyrker du normalt idræt og moti'!$F$99)</c:f>
              <c:numCache>
                <c:formatCode>0%</c:formatCode>
                <c:ptCount val="7"/>
                <c:pt idx="0">
                  <c:v>0.28999999999999998</c:v>
                </c:pt>
                <c:pt idx="1">
                  <c:v>0.15</c:v>
                </c:pt>
                <c:pt idx="2">
                  <c:v>0.21</c:v>
                </c:pt>
                <c:pt idx="3">
                  <c:v>0.15</c:v>
                </c:pt>
                <c:pt idx="4">
                  <c:v>0.11</c:v>
                </c:pt>
                <c:pt idx="5">
                  <c:v>0.09</c:v>
                </c:pt>
                <c:pt idx="6">
                  <c:v>0.24</c:v>
                </c:pt>
              </c:numCache>
            </c:numRef>
          </c:val>
          <c:extLst>
            <c:ext xmlns:c16="http://schemas.microsoft.com/office/drawing/2014/chart" uri="{C3380CC4-5D6E-409C-BE32-E72D297353CC}">
              <c16:uniqueId val="{00000002-7F4A-9648-841E-8D8A2E749B1E}"/>
            </c:ext>
          </c:extLst>
        </c:ser>
        <c:dLbls>
          <c:dLblPos val="outEnd"/>
          <c:showLegendKey val="0"/>
          <c:showVal val="1"/>
          <c:showCatName val="0"/>
          <c:showSerName val="0"/>
          <c:showPercent val="0"/>
          <c:showBubbleSize val="0"/>
        </c:dLbls>
        <c:gapWidth val="219"/>
        <c:axId val="1395959167"/>
        <c:axId val="1395961663"/>
      </c:barChart>
      <c:catAx>
        <c:axId val="1395959167"/>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1"/>
        <c:axPos val="b"/>
        <c:numFmt formatCode="0%" sourceLinked="1"/>
        <c:majorTickMark val="none"/>
        <c:minorTickMark val="none"/>
        <c:tickLblPos val="nextTo"/>
        <c:crossAx val="1395959167"/>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50" b="1">
          <a:latin typeface="Arial" panose="020B0604020202020204" pitchFamily="34" charset="0"/>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Arial" panose="020B0604020202020204" pitchFamily="34" charset="0"/>
                <a:ea typeface="+mn-ea"/>
                <a:cs typeface="+mn-cs"/>
              </a:defRPr>
            </a:pPr>
            <a:r>
              <a:rPr lang="en-US"/>
              <a:t>Beskæftigelse</a:t>
            </a:r>
          </a:p>
        </c:rich>
      </c:tx>
      <c:layout>
        <c:manualLayout>
          <c:xMode val="edge"/>
          <c:yMode val="edge"/>
          <c:x val="0"/>
          <c:y val="2.1052631578947368E-2"/>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49300941322424435"/>
          <c:y val="9.4404268669771946E-2"/>
          <c:w val="0.31890325070916126"/>
          <c:h val="0.87548276134856962"/>
        </c:manualLayout>
      </c:layout>
      <c:barChart>
        <c:barDir val="bar"/>
        <c:grouping val="clustered"/>
        <c:varyColors val="0"/>
        <c:ser>
          <c:idx val="4"/>
          <c:order val="0"/>
          <c:tx>
            <c:strRef>
              <c:f>'Dyrker du normalt idræt og moti'!$D$19</c:f>
              <c:strCache>
                <c:ptCount val="1"/>
                <c:pt idx="0">
                  <c:v>Ja</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moti'!$C$107,'Dyrker du normalt idræt og moti'!$C$112,'Dyrker du normalt idræt og moti'!$C$117,'Dyrker du normalt idræt og moti'!$C$122,'Dyrker du normalt idræt og moti'!$C$127,'Dyrker du normalt idræt og moti'!$C$132)</c:f>
              <c:strCache>
                <c:ptCount val="6"/>
                <c:pt idx="0">
                  <c:v>Beskæftiget (n=15782)</c:v>
                </c:pt>
                <c:pt idx="1">
                  <c:v>Ledig (n=684)</c:v>
                </c:pt>
                <c:pt idx="2">
                  <c:v>Førtidspension (n=1394)</c:v>
                </c:pt>
                <c:pt idx="3">
                  <c:v>Folkepensionist/ Efterlønsmodtager (n=6629)</c:v>
                </c:pt>
                <c:pt idx="4">
                  <c:v>Andre uden for arb. markedet (n=449)</c:v>
                </c:pt>
                <c:pt idx="5">
                  <c:v>Under uddannelse (n=1929)</c:v>
                </c:pt>
              </c:strCache>
            </c:strRef>
          </c:cat>
          <c:val>
            <c:numRef>
              <c:f>('Dyrker du normalt idræt og moti'!$D$107,'Dyrker du normalt idræt og moti'!$D$112,'Dyrker du normalt idræt og moti'!$D$117,'Dyrker du normalt idræt og moti'!$D$122,'Dyrker du normalt idræt og moti'!$D$127,'Dyrker du normalt idræt og moti'!$D$132)</c:f>
              <c:numCache>
                <c:formatCode>0%</c:formatCode>
                <c:ptCount val="6"/>
                <c:pt idx="0">
                  <c:v>0.73</c:v>
                </c:pt>
                <c:pt idx="1">
                  <c:v>0.51</c:v>
                </c:pt>
                <c:pt idx="2">
                  <c:v>0.54</c:v>
                </c:pt>
                <c:pt idx="3">
                  <c:v>0.8</c:v>
                </c:pt>
                <c:pt idx="4">
                  <c:v>0.64</c:v>
                </c:pt>
                <c:pt idx="5">
                  <c:v>0.68</c:v>
                </c:pt>
              </c:numCache>
            </c:numRef>
          </c:val>
          <c:extLst>
            <c:ext xmlns:c16="http://schemas.microsoft.com/office/drawing/2014/chart" uri="{C3380CC4-5D6E-409C-BE32-E72D297353CC}">
              <c16:uniqueId val="{00000000-1F44-F749-9DA2-EEEDC89280AE}"/>
            </c:ext>
          </c:extLst>
        </c:ser>
        <c:ser>
          <c:idx val="9"/>
          <c:order val="1"/>
          <c:tx>
            <c:strRef>
              <c:f>'Dyrker du normalt idræt og moti'!$E$19</c:f>
              <c:strCache>
                <c:ptCount val="1"/>
                <c:pt idx="0">
                  <c:v>Ja, men ikke for tiden</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moti'!$C$107,'Dyrker du normalt idræt og moti'!$C$112,'Dyrker du normalt idræt og moti'!$C$117,'Dyrker du normalt idræt og moti'!$C$122,'Dyrker du normalt idræt og moti'!$C$127,'Dyrker du normalt idræt og moti'!$C$132)</c:f>
              <c:strCache>
                <c:ptCount val="6"/>
                <c:pt idx="0">
                  <c:v>Beskæftiget (n=15782)</c:v>
                </c:pt>
                <c:pt idx="1">
                  <c:v>Ledig (n=684)</c:v>
                </c:pt>
                <c:pt idx="2">
                  <c:v>Førtidspension (n=1394)</c:v>
                </c:pt>
                <c:pt idx="3">
                  <c:v>Folkepensionist/ Efterlønsmodtager (n=6629)</c:v>
                </c:pt>
                <c:pt idx="4">
                  <c:v>Andre uden for arb. markedet (n=449)</c:v>
                </c:pt>
                <c:pt idx="5">
                  <c:v>Under uddannelse (n=1929)</c:v>
                </c:pt>
              </c:strCache>
            </c:strRef>
          </c:cat>
          <c:val>
            <c:numRef>
              <c:f>('Dyrker du normalt idræt og moti'!$E$107,'Dyrker du normalt idræt og moti'!$E$112,'Dyrker du normalt idræt og moti'!$E$117,'Dyrker du normalt idræt og moti'!$E$122,'Dyrker du normalt idræt og moti'!$E$127,'Dyrker du normalt idræt og moti'!$E$132)</c:f>
              <c:numCache>
                <c:formatCode>0%</c:formatCode>
                <c:ptCount val="6"/>
                <c:pt idx="0">
                  <c:v>0.12</c:v>
                </c:pt>
                <c:pt idx="1">
                  <c:v>0.18</c:v>
                </c:pt>
                <c:pt idx="2">
                  <c:v>0.12</c:v>
                </c:pt>
                <c:pt idx="3">
                  <c:v>0.06</c:v>
                </c:pt>
                <c:pt idx="4">
                  <c:v>0.21</c:v>
                </c:pt>
                <c:pt idx="5">
                  <c:v>0.18</c:v>
                </c:pt>
              </c:numCache>
            </c:numRef>
          </c:val>
          <c:extLst>
            <c:ext xmlns:c16="http://schemas.microsoft.com/office/drawing/2014/chart" uri="{C3380CC4-5D6E-409C-BE32-E72D297353CC}">
              <c16:uniqueId val="{00000001-1F44-F749-9DA2-EEEDC89280AE}"/>
            </c:ext>
          </c:extLst>
        </c:ser>
        <c:ser>
          <c:idx val="14"/>
          <c:order val="2"/>
          <c:tx>
            <c:strRef>
              <c:f>'Dyrker du normalt idræt og moti'!$F$19</c:f>
              <c:strCache>
                <c:ptCount val="1"/>
                <c:pt idx="0">
                  <c:v>Nej</c:v>
                </c:pt>
              </c:strCache>
            </c:strRef>
          </c:tx>
          <c:spPr>
            <a:solidFill>
              <a:schemeClr val="accent1">
                <a:tint val="3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moti'!$C$107,'Dyrker du normalt idræt og moti'!$C$112,'Dyrker du normalt idræt og moti'!$C$117,'Dyrker du normalt idræt og moti'!$C$122,'Dyrker du normalt idræt og moti'!$C$127,'Dyrker du normalt idræt og moti'!$C$132)</c:f>
              <c:strCache>
                <c:ptCount val="6"/>
                <c:pt idx="0">
                  <c:v>Beskæftiget (n=15782)</c:v>
                </c:pt>
                <c:pt idx="1">
                  <c:v>Ledig (n=684)</c:v>
                </c:pt>
                <c:pt idx="2">
                  <c:v>Førtidspension (n=1394)</c:v>
                </c:pt>
                <c:pt idx="3">
                  <c:v>Folkepensionist/ Efterlønsmodtager (n=6629)</c:v>
                </c:pt>
                <c:pt idx="4">
                  <c:v>Andre uden for arb. markedet (n=449)</c:v>
                </c:pt>
                <c:pt idx="5">
                  <c:v>Under uddannelse (n=1929)</c:v>
                </c:pt>
              </c:strCache>
            </c:strRef>
          </c:cat>
          <c:val>
            <c:numRef>
              <c:f>('Dyrker du normalt idræt og moti'!$F$107,'Dyrker du normalt idræt og moti'!$F$112,'Dyrker du normalt idræt og moti'!$F$117,'Dyrker du normalt idræt og moti'!$F$122,'Dyrker du normalt idræt og moti'!$F$127,'Dyrker du normalt idræt og moti'!$F$132)</c:f>
              <c:numCache>
                <c:formatCode>0%</c:formatCode>
                <c:ptCount val="6"/>
                <c:pt idx="0">
                  <c:v>0.15</c:v>
                </c:pt>
                <c:pt idx="1">
                  <c:v>0.31</c:v>
                </c:pt>
                <c:pt idx="2">
                  <c:v>0.34</c:v>
                </c:pt>
                <c:pt idx="3">
                  <c:v>0.14000000000000001</c:v>
                </c:pt>
                <c:pt idx="4">
                  <c:v>0.15</c:v>
                </c:pt>
                <c:pt idx="5">
                  <c:v>0.14000000000000001</c:v>
                </c:pt>
              </c:numCache>
            </c:numRef>
          </c:val>
          <c:extLst>
            <c:ext xmlns:c16="http://schemas.microsoft.com/office/drawing/2014/chart" uri="{C3380CC4-5D6E-409C-BE32-E72D297353CC}">
              <c16:uniqueId val="{00000002-1F44-F749-9DA2-EEEDC89280AE}"/>
            </c:ext>
          </c:extLst>
        </c:ser>
        <c:dLbls>
          <c:dLblPos val="outEnd"/>
          <c:showLegendKey val="0"/>
          <c:showVal val="1"/>
          <c:showCatName val="0"/>
          <c:showSerName val="0"/>
          <c:showPercent val="0"/>
          <c:showBubbleSize val="0"/>
        </c:dLbls>
        <c:gapWidth val="219"/>
        <c:axId val="1395959167"/>
        <c:axId val="1395961663"/>
      </c:barChart>
      <c:catAx>
        <c:axId val="1395959167"/>
        <c:scaling>
          <c:orientation val="minMax"/>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1"/>
        <c:axPos val="b"/>
        <c:numFmt formatCode="0%" sourceLinked="1"/>
        <c:majorTickMark val="none"/>
        <c:minorTickMark val="none"/>
        <c:tickLblPos val="nextTo"/>
        <c:crossAx val="1395959167"/>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50" b="1">
          <a:latin typeface="Arial" panose="020B0604020202020204" pitchFamily="34" charset="0"/>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r>
              <a:rPr lang="en-US"/>
              <a:t>Mænd</a:t>
            </a:r>
          </a:p>
        </c:rich>
      </c:tx>
      <c:layout>
        <c:manualLayout>
          <c:xMode val="edge"/>
          <c:yMode val="edge"/>
          <c:x val="0"/>
          <c:y val="2.5000000000000001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44382200865508908"/>
          <c:y val="0.11574532074170744"/>
          <c:w val="0.45981987298375765"/>
          <c:h val="0.74469174775232616"/>
        </c:manualLayout>
      </c:layout>
      <c:barChart>
        <c:barDir val="bar"/>
        <c:grouping val="clustered"/>
        <c:varyColors val="0"/>
        <c:ser>
          <c:idx val="0"/>
          <c:order val="0"/>
          <c:tx>
            <c:strRef>
              <c:f>'Dyrker du normalt idræt og moti'!$Q$20</c:f>
              <c:strCache>
                <c:ptCount val="1"/>
                <c:pt idx="0">
                  <c:v>2018 (n=4205)</c:v>
                </c:pt>
              </c:strCache>
            </c:strRef>
          </c:tx>
          <c:spPr>
            <a:solidFill>
              <a:schemeClr val="accent1">
                <a:tint val="54000"/>
              </a:schemeClr>
            </a:solidFill>
            <a:ln>
              <a:noFill/>
            </a:ln>
            <a:effectLst/>
          </c:spPr>
          <c:invertIfNegative val="0"/>
          <c:dLbls>
            <c:dLbl>
              <c:idx val="0"/>
              <c:tx>
                <c:rich>
                  <a:bodyPr/>
                  <a:lstStyle/>
                  <a:p>
                    <a:fld id="{AAE80545-BA5F-3549-89EA-708A31105603}"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E73-6545-BF3F-9E9AFD7D92E6}"/>
                </c:ext>
              </c:extLst>
            </c:dLbl>
            <c:dLbl>
              <c:idx val="1"/>
              <c:tx>
                <c:rich>
                  <a:bodyPr/>
                  <a:lstStyle/>
                  <a:p>
                    <a:fld id="{BE334022-F6D2-4B49-8EE9-513DE2A05D8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E73-6545-BF3F-9E9AFD7D92E6}"/>
                </c:ext>
              </c:extLst>
            </c:dLbl>
            <c:dLbl>
              <c:idx val="2"/>
              <c:tx>
                <c:rich>
                  <a:bodyPr/>
                  <a:lstStyle/>
                  <a:p>
                    <a:fld id="{E668DF53-B266-AA47-AAFA-44F9E43036D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E73-6545-BF3F-9E9AFD7D92E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moti'!$D$20:$F$20</c:f>
              <c:numCache>
                <c:formatCode>0%</c:formatCode>
                <c:ptCount val="3"/>
                <c:pt idx="0">
                  <c:v>0.60586786340936538</c:v>
                </c:pt>
                <c:pt idx="1">
                  <c:v>0.15738038196787929</c:v>
                </c:pt>
                <c:pt idx="2">
                  <c:v>0.2367517546227586</c:v>
                </c:pt>
              </c:numCache>
            </c:numRef>
          </c:val>
          <c:extLst>
            <c:ext xmlns:c15="http://schemas.microsoft.com/office/drawing/2012/chart" uri="{02D57815-91ED-43cb-92C2-25804820EDAC}">
              <c15:datalabelsRange>
                <c15:f>'Dyrker du normalt idræt og moti'!$R$20:$T$20</c15:f>
                <c15:dlblRangeCache>
                  <c:ptCount val="3"/>
                  <c:pt idx="0">
                    <c:v>61%</c:v>
                  </c:pt>
                  <c:pt idx="1">
                    <c:v>16%</c:v>
                  </c:pt>
                  <c:pt idx="2">
                    <c:v>24%</c:v>
                  </c:pt>
                </c15:dlblRangeCache>
              </c15:datalabelsRange>
            </c:ext>
            <c:ext xmlns:c16="http://schemas.microsoft.com/office/drawing/2014/chart" uri="{C3380CC4-5D6E-409C-BE32-E72D297353CC}">
              <c16:uniqueId val="{00000003-8E73-6545-BF3F-9E9AFD7D92E6}"/>
            </c:ext>
          </c:extLst>
        </c:ser>
        <c:ser>
          <c:idx val="1"/>
          <c:order val="1"/>
          <c:tx>
            <c:strRef>
              <c:f>'Dyrker du normalt idræt og moti'!$Q$21</c:f>
              <c:strCache>
                <c:ptCount val="1"/>
                <c:pt idx="0">
                  <c:v>2019 (n=11227)</c:v>
                </c:pt>
              </c:strCache>
            </c:strRef>
          </c:tx>
          <c:spPr>
            <a:solidFill>
              <a:schemeClr val="accent1">
                <a:tint val="77000"/>
              </a:schemeClr>
            </a:solidFill>
            <a:ln>
              <a:noFill/>
            </a:ln>
            <a:effectLst/>
          </c:spPr>
          <c:invertIfNegative val="0"/>
          <c:dLbls>
            <c:dLbl>
              <c:idx val="0"/>
              <c:tx>
                <c:rich>
                  <a:bodyPr/>
                  <a:lstStyle/>
                  <a:p>
                    <a:fld id="{915B93AE-A04D-D441-B6BB-F4C22507A61F}"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E73-6545-BF3F-9E9AFD7D92E6}"/>
                </c:ext>
              </c:extLst>
            </c:dLbl>
            <c:dLbl>
              <c:idx val="1"/>
              <c:tx>
                <c:rich>
                  <a:bodyPr/>
                  <a:lstStyle/>
                  <a:p>
                    <a:fld id="{5C64E359-67D8-A84D-A859-7ABBB4FFB0E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E73-6545-BF3F-9E9AFD7D92E6}"/>
                </c:ext>
              </c:extLst>
            </c:dLbl>
            <c:dLbl>
              <c:idx val="2"/>
              <c:tx>
                <c:rich>
                  <a:bodyPr/>
                  <a:lstStyle/>
                  <a:p>
                    <a:fld id="{E9A862A3-ABC8-BA41-A2E2-B494524CE48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E73-6545-BF3F-9E9AFD7D92E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moti'!$D$21:$F$21</c:f>
              <c:numCache>
                <c:formatCode>0%</c:formatCode>
                <c:ptCount val="3"/>
                <c:pt idx="0">
                  <c:v>0.60508362929490755</c:v>
                </c:pt>
                <c:pt idx="1">
                  <c:v>0.15632989234830169</c:v>
                </c:pt>
                <c:pt idx="2">
                  <c:v>0.23858647835680999</c:v>
                </c:pt>
              </c:numCache>
            </c:numRef>
          </c:val>
          <c:extLst>
            <c:ext xmlns:c15="http://schemas.microsoft.com/office/drawing/2012/chart" uri="{02D57815-91ED-43cb-92C2-25804820EDAC}">
              <c15:datalabelsRange>
                <c15:f>'Dyrker du normalt idræt og moti'!$R$21:$T$21</c15:f>
                <c15:dlblRangeCache>
                  <c:ptCount val="3"/>
                  <c:pt idx="0">
                    <c:v>61% </c:v>
                  </c:pt>
                  <c:pt idx="1">
                    <c:v>16% </c:v>
                  </c:pt>
                  <c:pt idx="2">
                    <c:v>24% </c:v>
                  </c:pt>
                </c15:dlblRangeCache>
              </c15:datalabelsRange>
            </c:ext>
            <c:ext xmlns:c16="http://schemas.microsoft.com/office/drawing/2014/chart" uri="{C3380CC4-5D6E-409C-BE32-E72D297353CC}">
              <c16:uniqueId val="{00000007-8E73-6545-BF3F-9E9AFD7D92E6}"/>
            </c:ext>
          </c:extLst>
        </c:ser>
        <c:ser>
          <c:idx val="3"/>
          <c:order val="3"/>
          <c:tx>
            <c:strRef>
              <c:f>'Dyrker du normalt idræt og moti'!$Q$23</c:f>
              <c:strCache>
                <c:ptCount val="1"/>
                <c:pt idx="0">
                  <c:v>2021 (n=12188)</c:v>
                </c:pt>
              </c:strCache>
            </c:strRef>
          </c:tx>
          <c:spPr>
            <a:solidFill>
              <a:schemeClr val="accent1">
                <a:shade val="58000"/>
              </a:schemeClr>
            </a:solidFill>
            <a:ln>
              <a:noFill/>
            </a:ln>
            <a:effectLst/>
          </c:spPr>
          <c:invertIfNegative val="0"/>
          <c:dLbls>
            <c:dLbl>
              <c:idx val="0"/>
              <c:tx>
                <c:rich>
                  <a:bodyPr/>
                  <a:lstStyle/>
                  <a:p>
                    <a:fld id="{3FBC1CB9-287A-4743-9E4E-EC6EE1388FC5}"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E73-6545-BF3F-9E9AFD7D92E6}"/>
                </c:ext>
              </c:extLst>
            </c:dLbl>
            <c:dLbl>
              <c:idx val="1"/>
              <c:tx>
                <c:rich>
                  <a:bodyPr/>
                  <a:lstStyle/>
                  <a:p>
                    <a:fld id="{A2AB928B-CB6F-5A44-80F6-2701D6FE0C9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E73-6545-BF3F-9E9AFD7D92E6}"/>
                </c:ext>
              </c:extLst>
            </c:dLbl>
            <c:dLbl>
              <c:idx val="2"/>
              <c:tx>
                <c:rich>
                  <a:bodyPr/>
                  <a:lstStyle/>
                  <a:p>
                    <a:fld id="{9DF1374B-64E9-4D42-BD97-2FA2EC8BD7A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E73-6545-BF3F-9E9AFD7D92E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moti'!$D$23:$F$23</c:f>
              <c:numCache>
                <c:formatCode>0%</c:formatCode>
                <c:ptCount val="3"/>
                <c:pt idx="0">
                  <c:v>0.58014144977918536</c:v>
                </c:pt>
                <c:pt idx="1">
                  <c:v>0.1827681455623506</c:v>
                </c:pt>
                <c:pt idx="2">
                  <c:v>0.23709040465846401</c:v>
                </c:pt>
              </c:numCache>
            </c:numRef>
          </c:val>
          <c:extLst>
            <c:ext xmlns:c15="http://schemas.microsoft.com/office/drawing/2012/chart" uri="{02D57815-91ED-43cb-92C2-25804820EDAC}">
              <c15:datalabelsRange>
                <c15:f>'Dyrker du normalt idræt og moti'!$R$23:$T$23</c15:f>
                <c15:dlblRangeCache>
                  <c:ptCount val="3"/>
                  <c:pt idx="0">
                    <c:v>58%*</c:v>
                  </c:pt>
                  <c:pt idx="1">
                    <c:v>18%*</c:v>
                  </c:pt>
                  <c:pt idx="2">
                    <c:v>24% </c:v>
                  </c:pt>
                </c15:dlblRangeCache>
              </c15:datalabelsRange>
            </c:ext>
            <c:ext xmlns:c16="http://schemas.microsoft.com/office/drawing/2014/chart" uri="{C3380CC4-5D6E-409C-BE32-E72D297353CC}">
              <c16:uniqueId val="{0000000B-8E73-6545-BF3F-9E9AFD7D92E6}"/>
            </c:ext>
          </c:extLst>
        </c:ser>
        <c:ser>
          <c:idx val="4"/>
          <c:order val="4"/>
          <c:tx>
            <c:strRef>
              <c:f>'Dyrker du normalt idræt og moti'!$Q$24</c:f>
              <c:strCache>
                <c:ptCount val="1"/>
                <c:pt idx="0">
                  <c:v>2022 (n=11880)</c:v>
                </c:pt>
              </c:strCache>
            </c:strRef>
          </c:tx>
          <c:spPr>
            <a:solidFill>
              <a:srgbClr val="910000"/>
            </a:solidFill>
            <a:ln>
              <a:noFill/>
            </a:ln>
            <a:effectLst/>
          </c:spPr>
          <c:invertIfNegative val="0"/>
          <c:dLbls>
            <c:dLbl>
              <c:idx val="0"/>
              <c:tx>
                <c:rich>
                  <a:bodyPr/>
                  <a:lstStyle/>
                  <a:p>
                    <a:fld id="{E8EE42A4-AF26-0C43-831A-17A278715898}"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E73-6545-BF3F-9E9AFD7D92E6}"/>
                </c:ext>
              </c:extLst>
            </c:dLbl>
            <c:dLbl>
              <c:idx val="1"/>
              <c:tx>
                <c:rich>
                  <a:bodyPr/>
                  <a:lstStyle/>
                  <a:p>
                    <a:fld id="{596C6106-68F3-E44E-B3C0-4A442C147BC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E73-6545-BF3F-9E9AFD7D92E6}"/>
                </c:ext>
              </c:extLst>
            </c:dLbl>
            <c:dLbl>
              <c:idx val="2"/>
              <c:tx>
                <c:rich>
                  <a:bodyPr/>
                  <a:lstStyle/>
                  <a:p>
                    <a:fld id="{82B1B342-2517-A840-9F4B-AF9CBE60DAD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E73-6545-BF3F-9E9AFD7D92E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moti'!$D$24:$F$24</c:f>
              <c:numCache>
                <c:formatCode>0%</c:formatCode>
                <c:ptCount val="3"/>
                <c:pt idx="0">
                  <c:v>0.7</c:v>
                </c:pt>
                <c:pt idx="1">
                  <c:v>0.12</c:v>
                </c:pt>
                <c:pt idx="2">
                  <c:v>0.18</c:v>
                </c:pt>
              </c:numCache>
            </c:numRef>
          </c:val>
          <c:extLst>
            <c:ext xmlns:c15="http://schemas.microsoft.com/office/drawing/2012/chart" uri="{02D57815-91ED-43cb-92C2-25804820EDAC}">
              <c15:datalabelsRange>
                <c15:f>'Dyrker du normalt idræt og moti'!$R$24:$T$24</c15:f>
                <c15:dlblRangeCache>
                  <c:ptCount val="3"/>
                  <c:pt idx="0">
                    <c:v>70%*</c:v>
                  </c:pt>
                  <c:pt idx="1">
                    <c:v>12%*</c:v>
                  </c:pt>
                  <c:pt idx="2">
                    <c:v>18%*</c:v>
                  </c:pt>
                </c15:dlblRangeCache>
              </c15:datalabelsRange>
            </c:ext>
            <c:ext xmlns:c16="http://schemas.microsoft.com/office/drawing/2014/chart" uri="{C3380CC4-5D6E-409C-BE32-E72D297353CC}">
              <c16:uniqueId val="{0000000F-8E73-6545-BF3F-9E9AFD7D92E6}"/>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moti'!$Q$22</c15:sqref>
                        </c15:formulaRef>
                      </c:ext>
                    </c:extLst>
                    <c:strCache>
                      <c:ptCount val="1"/>
                      <c:pt idx="0">
                        <c:v>2020 (n=14639)</c:v>
                      </c:pt>
                    </c:strCache>
                  </c:strRef>
                </c:tx>
                <c:spPr>
                  <a:solidFill>
                    <a:schemeClr val="accent1"/>
                  </a:solidFill>
                  <a:ln>
                    <a:noFill/>
                  </a:ln>
                  <a:effectLst/>
                </c:spPr>
                <c:invertIfNegative val="0"/>
                <c:dLbls>
                  <c:dLbl>
                    <c:idx val="0"/>
                    <c:tx>
                      <c:rich>
                        <a:bodyPr/>
                        <a:lstStyle/>
                        <a:p>
                          <a:fld id="{12964DD4-935D-4D80-9BCA-49990EE44B7C}"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8E73-6545-BF3F-9E9AFD7D92E6}"/>
                      </c:ext>
                    </c:extLst>
                  </c:dLbl>
                  <c:dLbl>
                    <c:idx val="1"/>
                    <c:tx>
                      <c:rich>
                        <a:bodyPr/>
                        <a:lstStyle/>
                        <a:p>
                          <a:fld id="{B5961577-8C57-4AFF-A412-40E34CE295CB}"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8E73-6545-BF3F-9E9AFD7D92E6}"/>
                      </c:ext>
                    </c:extLst>
                  </c:dLbl>
                  <c:dLbl>
                    <c:idx val="2"/>
                    <c:tx>
                      <c:rich>
                        <a:bodyPr/>
                        <a:lstStyle/>
                        <a:p>
                          <a:fld id="{BBE8CAF9-FD89-4FD8-85A4-19A8BE36B267}"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8E73-6545-BF3F-9E9AFD7D92E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moti'!$D$19:$F$19</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moti'!$D$22:$F$22</c15:sqref>
                        </c15:formulaRef>
                      </c:ext>
                    </c:extLst>
                    <c:numCache>
                      <c:formatCode>0%</c:formatCode>
                      <c:ptCount val="3"/>
                      <c:pt idx="0">
                        <c:v>0.65448711178851982</c:v>
                      </c:pt>
                      <c:pt idx="1">
                        <c:v>0.1206136355263825</c:v>
                      </c:pt>
                      <c:pt idx="2">
                        <c:v>0.224899252685098</c:v>
                      </c:pt>
                    </c:numCache>
                  </c:numRef>
                </c:val>
                <c:extLst>
                  <c:ext uri="{02D57815-91ED-43cb-92C2-25804820EDAC}">
                    <c15:datalabelsRange>
                      <c15:f>'Dyrker du normalt idræt og moti'!$R$22:$T$22</c15:f>
                      <c15:dlblRangeCache>
                        <c:ptCount val="3"/>
                        <c:pt idx="0">
                          <c:v>65%*</c:v>
                        </c:pt>
                        <c:pt idx="1">
                          <c:v>12%*</c:v>
                        </c:pt>
                        <c:pt idx="2">
                          <c:v>22%*</c:v>
                        </c:pt>
                      </c15:dlblRangeCache>
                    </c15:datalabelsRange>
                  </c:ext>
                  <c:ext xmlns:c16="http://schemas.microsoft.com/office/drawing/2014/chart" uri="{C3380CC4-5D6E-409C-BE32-E72D297353CC}">
                    <c16:uniqueId val="{00000013-8E73-6545-BF3F-9E9AFD7D92E6}"/>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7404007193840274"/>
          <c:y val="0.89282573621621075"/>
          <c:w val="0.64478221772607203"/>
          <c:h val="8.950771775351087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r>
              <a:rPr lang="en-US"/>
              <a:t>Kvinder</a:t>
            </a:r>
          </a:p>
        </c:rich>
      </c:tx>
      <c:layout>
        <c:manualLayout>
          <c:xMode val="edge"/>
          <c:yMode val="edge"/>
          <c:x val="0"/>
          <c:y val="2.5000000000000001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manualLayout>
          <c:layoutTarget val="inner"/>
          <c:xMode val="edge"/>
          <c:yMode val="edge"/>
          <c:x val="0.44382200865508908"/>
          <c:y val="0.11574534757662229"/>
          <c:w val="0.47052633057944143"/>
          <c:h val="0.74469168856051471"/>
        </c:manualLayout>
      </c:layout>
      <c:barChart>
        <c:barDir val="bar"/>
        <c:grouping val="clustered"/>
        <c:varyColors val="0"/>
        <c:ser>
          <c:idx val="0"/>
          <c:order val="0"/>
          <c:tx>
            <c:strRef>
              <c:f>'Dyrker du normalt idræt og moti'!$Q$25</c:f>
              <c:strCache>
                <c:ptCount val="1"/>
                <c:pt idx="0">
                  <c:v>2018 (n=5261)</c:v>
                </c:pt>
              </c:strCache>
            </c:strRef>
          </c:tx>
          <c:spPr>
            <a:solidFill>
              <a:schemeClr val="accent1">
                <a:tint val="54000"/>
              </a:schemeClr>
            </a:solidFill>
            <a:ln>
              <a:noFill/>
            </a:ln>
            <a:effectLst/>
          </c:spPr>
          <c:invertIfNegative val="0"/>
          <c:dLbls>
            <c:dLbl>
              <c:idx val="0"/>
              <c:tx>
                <c:rich>
                  <a:bodyPr/>
                  <a:lstStyle/>
                  <a:p>
                    <a:fld id="{2ED0DB66-D7FA-BC4A-9F90-BB3C1CA3D4A6}"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35A-2845-BB67-568019ADA446}"/>
                </c:ext>
              </c:extLst>
            </c:dLbl>
            <c:dLbl>
              <c:idx val="1"/>
              <c:tx>
                <c:rich>
                  <a:bodyPr/>
                  <a:lstStyle/>
                  <a:p>
                    <a:fld id="{314F3A11-06E3-E949-A1A4-66433F8971B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35A-2845-BB67-568019ADA446}"/>
                </c:ext>
              </c:extLst>
            </c:dLbl>
            <c:dLbl>
              <c:idx val="2"/>
              <c:tx>
                <c:rich>
                  <a:bodyPr/>
                  <a:lstStyle/>
                  <a:p>
                    <a:fld id="{67CCF779-3C34-9B46-AAD6-D019E37CCB8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35A-2845-BB67-568019ADA44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moti'!$D$25:$F$25</c:f>
              <c:numCache>
                <c:formatCode>0%</c:formatCode>
                <c:ptCount val="3"/>
                <c:pt idx="0">
                  <c:v>0.6328525407129435</c:v>
                </c:pt>
                <c:pt idx="1">
                  <c:v>0.17104202757841031</c:v>
                </c:pt>
                <c:pt idx="2">
                  <c:v>0.19610543170861469</c:v>
                </c:pt>
              </c:numCache>
            </c:numRef>
          </c:val>
          <c:extLst>
            <c:ext xmlns:c15="http://schemas.microsoft.com/office/drawing/2012/chart" uri="{02D57815-91ED-43cb-92C2-25804820EDAC}">
              <c15:datalabelsRange>
                <c15:f>'Dyrker du normalt idræt og moti'!$R$25:$T$25</c15:f>
                <c15:dlblRangeCache>
                  <c:ptCount val="3"/>
                  <c:pt idx="0">
                    <c:v>63%</c:v>
                  </c:pt>
                  <c:pt idx="1">
                    <c:v>17%</c:v>
                  </c:pt>
                  <c:pt idx="2">
                    <c:v>20%</c:v>
                  </c:pt>
                </c15:dlblRangeCache>
              </c15:datalabelsRange>
            </c:ext>
            <c:ext xmlns:c16="http://schemas.microsoft.com/office/drawing/2014/chart" uri="{C3380CC4-5D6E-409C-BE32-E72D297353CC}">
              <c16:uniqueId val="{00000003-535A-2845-BB67-568019ADA446}"/>
            </c:ext>
          </c:extLst>
        </c:ser>
        <c:ser>
          <c:idx val="1"/>
          <c:order val="1"/>
          <c:tx>
            <c:strRef>
              <c:f>'Dyrker du normalt idræt og moti'!$Q$26</c:f>
              <c:strCache>
                <c:ptCount val="1"/>
                <c:pt idx="0">
                  <c:v>2019 (n=14766)</c:v>
                </c:pt>
              </c:strCache>
            </c:strRef>
          </c:tx>
          <c:spPr>
            <a:solidFill>
              <a:schemeClr val="accent1">
                <a:tint val="77000"/>
              </a:schemeClr>
            </a:solidFill>
            <a:ln>
              <a:noFill/>
            </a:ln>
            <a:effectLst/>
          </c:spPr>
          <c:invertIfNegative val="0"/>
          <c:dLbls>
            <c:dLbl>
              <c:idx val="0"/>
              <c:tx>
                <c:rich>
                  <a:bodyPr/>
                  <a:lstStyle/>
                  <a:p>
                    <a:fld id="{1776B505-187C-204F-B90C-0A24A48E8A6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35A-2845-BB67-568019ADA446}"/>
                </c:ext>
              </c:extLst>
            </c:dLbl>
            <c:dLbl>
              <c:idx val="1"/>
              <c:tx>
                <c:rich>
                  <a:bodyPr/>
                  <a:lstStyle/>
                  <a:p>
                    <a:fld id="{9B3645AD-3A23-D240-A9B0-B5BD64B47F3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35A-2845-BB67-568019ADA446}"/>
                </c:ext>
              </c:extLst>
            </c:dLbl>
            <c:dLbl>
              <c:idx val="2"/>
              <c:tx>
                <c:rich>
                  <a:bodyPr/>
                  <a:lstStyle/>
                  <a:p>
                    <a:fld id="{2518237B-57CD-C243-B089-6BCC6FC5AB4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35A-2845-BB67-568019ADA44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moti'!$D$26:$F$26</c:f>
              <c:numCache>
                <c:formatCode>0%</c:formatCode>
                <c:ptCount val="3"/>
                <c:pt idx="0">
                  <c:v>0.61385380965855596</c:v>
                </c:pt>
                <c:pt idx="1">
                  <c:v>0.17464046043326839</c:v>
                </c:pt>
                <c:pt idx="2">
                  <c:v>0.21150572990823319</c:v>
                </c:pt>
              </c:numCache>
            </c:numRef>
          </c:val>
          <c:extLst>
            <c:ext xmlns:c15="http://schemas.microsoft.com/office/drawing/2012/chart" uri="{02D57815-91ED-43cb-92C2-25804820EDAC}">
              <c15:datalabelsRange>
                <c15:f>'Dyrker du normalt idræt og moti'!$R$26:$T$26</c15:f>
                <c15:dlblRangeCache>
                  <c:ptCount val="3"/>
                  <c:pt idx="0">
                    <c:v>61%*</c:v>
                  </c:pt>
                  <c:pt idx="1">
                    <c:v>17% </c:v>
                  </c:pt>
                  <c:pt idx="2">
                    <c:v>21%*</c:v>
                  </c:pt>
                </c15:dlblRangeCache>
              </c15:datalabelsRange>
            </c:ext>
            <c:ext xmlns:c16="http://schemas.microsoft.com/office/drawing/2014/chart" uri="{C3380CC4-5D6E-409C-BE32-E72D297353CC}">
              <c16:uniqueId val="{00000007-535A-2845-BB67-568019ADA446}"/>
            </c:ext>
          </c:extLst>
        </c:ser>
        <c:ser>
          <c:idx val="3"/>
          <c:order val="3"/>
          <c:tx>
            <c:strRef>
              <c:f>'Dyrker du normalt idræt og moti'!$Q$28</c:f>
              <c:strCache>
                <c:ptCount val="1"/>
                <c:pt idx="0">
                  <c:v>2021 (n=16395)</c:v>
                </c:pt>
              </c:strCache>
            </c:strRef>
          </c:tx>
          <c:spPr>
            <a:solidFill>
              <a:schemeClr val="accent1">
                <a:shade val="58000"/>
              </a:schemeClr>
            </a:solidFill>
            <a:ln>
              <a:noFill/>
            </a:ln>
            <a:effectLst/>
          </c:spPr>
          <c:invertIfNegative val="0"/>
          <c:dLbls>
            <c:dLbl>
              <c:idx val="0"/>
              <c:tx>
                <c:rich>
                  <a:bodyPr/>
                  <a:lstStyle/>
                  <a:p>
                    <a:fld id="{0C31E873-9D3B-4F4A-BCB7-4570EB836A0C}"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35A-2845-BB67-568019ADA446}"/>
                </c:ext>
              </c:extLst>
            </c:dLbl>
            <c:dLbl>
              <c:idx val="1"/>
              <c:tx>
                <c:rich>
                  <a:bodyPr/>
                  <a:lstStyle/>
                  <a:p>
                    <a:fld id="{6FB35E26-8C77-D34F-95A3-6AF055C0F76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35A-2845-BB67-568019ADA446}"/>
                </c:ext>
              </c:extLst>
            </c:dLbl>
            <c:dLbl>
              <c:idx val="2"/>
              <c:tx>
                <c:rich>
                  <a:bodyPr/>
                  <a:lstStyle/>
                  <a:p>
                    <a:fld id="{A512DA8F-6AEE-1746-81ED-F42E37EB703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35A-2845-BB67-568019ADA44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moti'!$D$28:$F$28</c:f>
              <c:numCache>
                <c:formatCode>0%</c:formatCode>
                <c:ptCount val="3"/>
                <c:pt idx="0">
                  <c:v>0.60108974572976326</c:v>
                </c:pt>
                <c:pt idx="1">
                  <c:v>0.19812813150767039</c:v>
                </c:pt>
                <c:pt idx="2">
                  <c:v>0.20078212276256641</c:v>
                </c:pt>
              </c:numCache>
            </c:numRef>
          </c:val>
          <c:extLst>
            <c:ext xmlns:c15="http://schemas.microsoft.com/office/drawing/2012/chart" uri="{02D57815-91ED-43cb-92C2-25804820EDAC}">
              <c15:datalabelsRange>
                <c15:f>'Dyrker du normalt idræt og moti'!$R$28:$T$28</c15:f>
                <c15:dlblRangeCache>
                  <c:ptCount val="3"/>
                  <c:pt idx="0">
                    <c:v>60%*</c:v>
                  </c:pt>
                  <c:pt idx="1">
                    <c:v>20%*</c:v>
                  </c:pt>
                  <c:pt idx="2">
                    <c:v>20%*</c:v>
                  </c:pt>
                </c15:dlblRangeCache>
              </c15:datalabelsRange>
            </c:ext>
            <c:ext xmlns:c16="http://schemas.microsoft.com/office/drawing/2014/chart" uri="{C3380CC4-5D6E-409C-BE32-E72D297353CC}">
              <c16:uniqueId val="{0000000B-535A-2845-BB67-568019ADA446}"/>
            </c:ext>
          </c:extLst>
        </c:ser>
        <c:ser>
          <c:idx val="4"/>
          <c:order val="4"/>
          <c:tx>
            <c:strRef>
              <c:f>'Dyrker du normalt idræt og moti'!$Q$29</c:f>
              <c:strCache>
                <c:ptCount val="1"/>
                <c:pt idx="0">
                  <c:v>2022 (n=17010)</c:v>
                </c:pt>
              </c:strCache>
            </c:strRef>
          </c:tx>
          <c:spPr>
            <a:solidFill>
              <a:srgbClr val="910000"/>
            </a:solidFill>
            <a:ln>
              <a:noFill/>
            </a:ln>
            <a:effectLst/>
          </c:spPr>
          <c:invertIfNegative val="0"/>
          <c:dLbls>
            <c:dLbl>
              <c:idx val="0"/>
              <c:tx>
                <c:rich>
                  <a:bodyPr/>
                  <a:lstStyle/>
                  <a:p>
                    <a:fld id="{722BC86A-DC21-7942-90F7-EE598C1A18CC}"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35A-2845-BB67-568019ADA446}"/>
                </c:ext>
              </c:extLst>
            </c:dLbl>
            <c:dLbl>
              <c:idx val="1"/>
              <c:tx>
                <c:rich>
                  <a:bodyPr/>
                  <a:lstStyle/>
                  <a:p>
                    <a:fld id="{BB4D95B2-15CA-984F-99F1-E65CE6EC8FF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35A-2845-BB67-568019ADA446}"/>
                </c:ext>
              </c:extLst>
            </c:dLbl>
            <c:dLbl>
              <c:idx val="2"/>
              <c:tx>
                <c:rich>
                  <a:bodyPr/>
                  <a:lstStyle/>
                  <a:p>
                    <a:fld id="{B41264E6-EFBA-074F-A30F-76375272AF7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35A-2845-BB67-568019ADA4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moti'!$D$19:$F$19</c:f>
              <c:strCache>
                <c:ptCount val="3"/>
                <c:pt idx="0">
                  <c:v>Ja</c:v>
                </c:pt>
                <c:pt idx="1">
                  <c:v>Ja, men ikke for tiden</c:v>
                </c:pt>
                <c:pt idx="2">
                  <c:v>Nej</c:v>
                </c:pt>
              </c:strCache>
            </c:strRef>
          </c:cat>
          <c:val>
            <c:numRef>
              <c:f>'Dyrker du normalt idræt og moti'!$D$29:$F$29</c:f>
              <c:numCache>
                <c:formatCode>0%</c:formatCode>
                <c:ptCount val="3"/>
                <c:pt idx="0">
                  <c:v>0.73</c:v>
                </c:pt>
                <c:pt idx="1">
                  <c:v>0.12</c:v>
                </c:pt>
                <c:pt idx="2">
                  <c:v>0.15</c:v>
                </c:pt>
              </c:numCache>
            </c:numRef>
          </c:val>
          <c:extLst>
            <c:ext xmlns:c15="http://schemas.microsoft.com/office/drawing/2012/chart" uri="{02D57815-91ED-43cb-92C2-25804820EDAC}">
              <c15:datalabelsRange>
                <c15:f>'Dyrker du normalt idræt og moti'!$R$29:$T$29</c15:f>
                <c15:dlblRangeCache>
                  <c:ptCount val="3"/>
                  <c:pt idx="0">
                    <c:v>73%*</c:v>
                  </c:pt>
                  <c:pt idx="1">
                    <c:v>12%*</c:v>
                  </c:pt>
                  <c:pt idx="2">
                    <c:v>15%*</c:v>
                  </c:pt>
                </c15:dlblRangeCache>
              </c15:datalabelsRange>
            </c:ext>
            <c:ext xmlns:c16="http://schemas.microsoft.com/office/drawing/2014/chart" uri="{C3380CC4-5D6E-409C-BE32-E72D297353CC}">
              <c16:uniqueId val="{0000000F-535A-2845-BB67-568019ADA446}"/>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moti'!$Q$27</c15:sqref>
                        </c15:formulaRef>
                      </c:ext>
                    </c:extLst>
                    <c:strCache>
                      <c:ptCount val="1"/>
                      <c:pt idx="0">
                        <c:v>2020 (n=19777)</c:v>
                      </c:pt>
                    </c:strCache>
                  </c:strRef>
                </c:tx>
                <c:spPr>
                  <a:solidFill>
                    <a:schemeClr val="accent1"/>
                  </a:solidFill>
                  <a:ln>
                    <a:noFill/>
                  </a:ln>
                  <a:effectLst/>
                </c:spPr>
                <c:invertIfNegative val="0"/>
                <c:dLbls>
                  <c:dLbl>
                    <c:idx val="0"/>
                    <c:tx>
                      <c:rich>
                        <a:bodyPr/>
                        <a:lstStyle/>
                        <a:p>
                          <a:fld id="{7AD15CA0-C0E8-4C3E-B3B9-A0208552331C}"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535A-2845-BB67-568019ADA446}"/>
                      </c:ext>
                    </c:extLst>
                  </c:dLbl>
                  <c:dLbl>
                    <c:idx val="1"/>
                    <c:tx>
                      <c:rich>
                        <a:bodyPr/>
                        <a:lstStyle/>
                        <a:p>
                          <a:fld id="{CE1C54EB-CF7A-41A5-8ACB-2231740E72C2}"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535A-2845-BB67-568019ADA446}"/>
                      </c:ext>
                    </c:extLst>
                  </c:dLbl>
                  <c:dLbl>
                    <c:idx val="2"/>
                    <c:tx>
                      <c:rich>
                        <a:bodyPr/>
                        <a:lstStyle/>
                        <a:p>
                          <a:fld id="{0C600B0F-5FEE-45C3-BBB6-AFF2D6777928}"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535A-2845-BB67-568019ADA44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moti'!$D$19:$F$19</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moti'!$D$27:$F$27</c15:sqref>
                        </c15:formulaRef>
                      </c:ext>
                    </c:extLst>
                    <c:numCache>
                      <c:formatCode>0%</c:formatCode>
                      <c:ptCount val="3"/>
                      <c:pt idx="0">
                        <c:v>0.70870470146864439</c:v>
                      </c:pt>
                      <c:pt idx="1">
                        <c:v>0.1045475893243285</c:v>
                      </c:pt>
                      <c:pt idx="2">
                        <c:v>0.1867477092070268</c:v>
                      </c:pt>
                    </c:numCache>
                  </c:numRef>
                </c:val>
                <c:extLst>
                  <c:ext uri="{02D57815-91ED-43cb-92C2-25804820EDAC}">
                    <c15:datalabelsRange>
                      <c15:f>'Dyrker du normalt idræt og moti'!$R$27:$T$27</c15:f>
                      <c15:dlblRangeCache>
                        <c:ptCount val="3"/>
                        <c:pt idx="0">
                          <c:v>71%*</c:v>
                        </c:pt>
                        <c:pt idx="1">
                          <c:v>10%*</c:v>
                        </c:pt>
                        <c:pt idx="2">
                          <c:v>19%*</c:v>
                        </c:pt>
                      </c15:dlblRangeCache>
                    </c15:datalabelsRange>
                  </c:ext>
                  <c:ext xmlns:c16="http://schemas.microsoft.com/office/drawing/2014/chart" uri="{C3380CC4-5D6E-409C-BE32-E72D297353CC}">
                    <c16:uniqueId val="{00000013-535A-2845-BB67-568019ADA446}"/>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9545298712977013"/>
          <c:y val="0.89282571136844824"/>
          <c:w val="0.65905749452031703"/>
          <c:h val="8.950773850538203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r>
              <a:rPr lang="da-DK"/>
              <a:t>25-39 år</a:t>
            </a:r>
          </a:p>
        </c:rich>
      </c:tx>
      <c:layout>
        <c:manualLayout>
          <c:xMode val="edge"/>
          <c:yMode val="edge"/>
          <c:x val="0"/>
          <c:y val="2.5000008202102429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mn-cs"/>
            </a:defRPr>
          </a:pPr>
          <a:endParaRPr lang="da-DK"/>
        </a:p>
      </c:txPr>
    </c:title>
    <c:autoTitleDeleted val="0"/>
    <c:plotArea>
      <c:layout/>
      <c:barChart>
        <c:barDir val="bar"/>
        <c:grouping val="clustered"/>
        <c:varyColors val="0"/>
        <c:ser>
          <c:idx val="0"/>
          <c:order val="0"/>
          <c:tx>
            <c:strRef>
              <c:f>'Dyrker du normalt idræt og moti'!$Q$43</c:f>
              <c:strCache>
                <c:ptCount val="1"/>
                <c:pt idx="0">
                  <c:v>2018 (n=1614)</c:v>
                </c:pt>
              </c:strCache>
            </c:strRef>
          </c:tx>
          <c:spPr>
            <a:solidFill>
              <a:schemeClr val="accent1">
                <a:tint val="54000"/>
              </a:schemeClr>
            </a:solidFill>
            <a:ln>
              <a:noFill/>
            </a:ln>
            <a:effectLst/>
          </c:spPr>
          <c:invertIfNegative val="0"/>
          <c:dLbls>
            <c:dLbl>
              <c:idx val="0"/>
              <c:tx>
                <c:rich>
                  <a:bodyPr/>
                  <a:lstStyle/>
                  <a:p>
                    <a:fld id="{FAEB3C1C-27BF-EF44-AE1F-FAE1ABE4A87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93D-DC4D-BC64-94E62789F22F}"/>
                </c:ext>
              </c:extLst>
            </c:dLbl>
            <c:dLbl>
              <c:idx val="1"/>
              <c:tx>
                <c:rich>
                  <a:bodyPr/>
                  <a:lstStyle/>
                  <a:p>
                    <a:fld id="{680D608B-397C-A44C-89CB-B49807FB90C2}"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3D-DC4D-BC64-94E62789F22F}"/>
                </c:ext>
              </c:extLst>
            </c:dLbl>
            <c:dLbl>
              <c:idx val="2"/>
              <c:tx>
                <c:rich>
                  <a:bodyPr/>
                  <a:lstStyle/>
                  <a:p>
                    <a:fld id="{DE16867C-22B4-4746-8DCB-9190491F7300}"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3D-DC4D-BC64-94E62789F22F}"/>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moti'!$D$41:$F$41</c:f>
              <c:numCache>
                <c:formatCode>0%</c:formatCode>
                <c:ptCount val="3"/>
                <c:pt idx="0">
                  <c:v>0.57870642738054046</c:v>
                </c:pt>
                <c:pt idx="1">
                  <c:v>0.212331175658031</c:v>
                </c:pt>
                <c:pt idx="2">
                  <c:v>0.20896239696142871</c:v>
                </c:pt>
              </c:numCache>
            </c:numRef>
          </c:val>
          <c:extLst>
            <c:ext xmlns:c15="http://schemas.microsoft.com/office/drawing/2012/chart" uri="{02D57815-91ED-43cb-92C2-25804820EDAC}">
              <c15:datalabelsRange>
                <c15:f>'Dyrker du normalt idræt og moti'!$R$43:$T$43</c15:f>
                <c15:dlblRangeCache>
                  <c:ptCount val="3"/>
                  <c:pt idx="0">
                    <c:v>57%</c:v>
                  </c:pt>
                  <c:pt idx="1">
                    <c:v>23%</c:v>
                  </c:pt>
                  <c:pt idx="2">
                    <c:v>20%</c:v>
                  </c:pt>
                </c15:dlblRangeCache>
              </c15:datalabelsRange>
            </c:ext>
            <c:ext xmlns:c16="http://schemas.microsoft.com/office/drawing/2014/chart" uri="{C3380CC4-5D6E-409C-BE32-E72D297353CC}">
              <c16:uniqueId val="{00000003-C93D-DC4D-BC64-94E62789F22F}"/>
            </c:ext>
          </c:extLst>
        </c:ser>
        <c:ser>
          <c:idx val="1"/>
          <c:order val="1"/>
          <c:tx>
            <c:strRef>
              <c:f>'Dyrker du normalt idræt og moti'!$Q$44</c:f>
              <c:strCache>
                <c:ptCount val="1"/>
                <c:pt idx="0">
                  <c:v>2019 (n=4000)</c:v>
                </c:pt>
              </c:strCache>
            </c:strRef>
          </c:tx>
          <c:spPr>
            <a:solidFill>
              <a:schemeClr val="accent1">
                <a:tint val="77000"/>
              </a:schemeClr>
            </a:solidFill>
            <a:ln>
              <a:noFill/>
            </a:ln>
            <a:effectLst/>
          </c:spPr>
          <c:invertIfNegative val="0"/>
          <c:dLbls>
            <c:dLbl>
              <c:idx val="0"/>
              <c:tx>
                <c:rich>
                  <a:bodyPr/>
                  <a:lstStyle/>
                  <a:p>
                    <a:fld id="{2750F18C-2CFF-3149-A546-6BA9480D062B}"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93D-DC4D-BC64-94E62789F22F}"/>
                </c:ext>
              </c:extLst>
            </c:dLbl>
            <c:dLbl>
              <c:idx val="1"/>
              <c:tx>
                <c:rich>
                  <a:bodyPr/>
                  <a:lstStyle/>
                  <a:p>
                    <a:fld id="{D2B61BB8-73D5-0E46-AE79-F36F95AAA046}"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3D-DC4D-BC64-94E62789F22F}"/>
                </c:ext>
              </c:extLst>
            </c:dLbl>
            <c:dLbl>
              <c:idx val="2"/>
              <c:tx>
                <c:rich>
                  <a:bodyPr/>
                  <a:lstStyle/>
                  <a:p>
                    <a:fld id="{95687BC6-4542-F44C-BB82-4F8540D46AEE}"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93D-DC4D-BC64-94E62789F22F}"/>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moti'!$D$44:$F$44</c:f>
              <c:numCache>
                <c:formatCode>0%</c:formatCode>
                <c:ptCount val="3"/>
                <c:pt idx="0">
                  <c:v>0.54533255789019786</c:v>
                </c:pt>
                <c:pt idx="1">
                  <c:v>0.22639961531089331</c:v>
                </c:pt>
                <c:pt idx="2">
                  <c:v>0.22826782679893209</c:v>
                </c:pt>
              </c:numCache>
            </c:numRef>
          </c:val>
          <c:extLst>
            <c:ext xmlns:c15="http://schemas.microsoft.com/office/drawing/2012/chart" uri="{02D57815-91ED-43cb-92C2-25804820EDAC}">
              <c15:datalabelsRange>
                <c15:f>'Dyrker du normalt idræt og moti'!$R$44:$T$44</c15:f>
                <c15:dlblRangeCache>
                  <c:ptCount val="3"/>
                  <c:pt idx="0">
                    <c:v>55% </c:v>
                  </c:pt>
                  <c:pt idx="1">
                    <c:v>23% </c:v>
                  </c:pt>
                  <c:pt idx="2">
                    <c:v>23%*</c:v>
                  </c:pt>
                </c15:dlblRangeCache>
              </c15:datalabelsRange>
            </c:ext>
            <c:ext xmlns:c16="http://schemas.microsoft.com/office/drawing/2014/chart" uri="{C3380CC4-5D6E-409C-BE32-E72D297353CC}">
              <c16:uniqueId val="{00000007-C93D-DC4D-BC64-94E62789F22F}"/>
            </c:ext>
          </c:extLst>
        </c:ser>
        <c:ser>
          <c:idx val="3"/>
          <c:order val="3"/>
          <c:tx>
            <c:strRef>
              <c:f>'Dyrker du normalt idræt og moti'!$Q$46</c:f>
              <c:strCache>
                <c:ptCount val="1"/>
                <c:pt idx="0">
                  <c:v>2021 (n=3910)</c:v>
                </c:pt>
              </c:strCache>
            </c:strRef>
          </c:tx>
          <c:spPr>
            <a:solidFill>
              <a:schemeClr val="accent1">
                <a:shade val="58000"/>
              </a:schemeClr>
            </a:solidFill>
            <a:ln>
              <a:noFill/>
            </a:ln>
            <a:effectLst/>
          </c:spPr>
          <c:invertIfNegative val="0"/>
          <c:dLbls>
            <c:dLbl>
              <c:idx val="0"/>
              <c:tx>
                <c:rich>
                  <a:bodyPr/>
                  <a:lstStyle/>
                  <a:p>
                    <a:fld id="{5AF6F516-9070-2A4A-9DAF-6372ED365E9E}"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93D-DC4D-BC64-94E62789F2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moti'!$D$46:$F$46</c:f>
              <c:numCache>
                <c:formatCode>0%</c:formatCode>
                <c:ptCount val="3"/>
                <c:pt idx="0">
                  <c:v>0.5451306118613215</c:v>
                </c:pt>
                <c:pt idx="1">
                  <c:v>0.21980837713018711</c:v>
                </c:pt>
                <c:pt idx="2">
                  <c:v>0.23506101100849139</c:v>
                </c:pt>
              </c:numCache>
            </c:numRef>
          </c:val>
          <c:extLst>
            <c:ext xmlns:c15="http://schemas.microsoft.com/office/drawing/2012/chart" uri="{02D57815-91ED-43cb-92C2-25804820EDAC}">
              <c15:datalabelsRange>
                <c15:f>'Dyrker du normalt idræt og moti'!$R$46:$T$46</c15:f>
                <c15:dlblRangeCache>
                  <c:ptCount val="3"/>
                  <c:pt idx="0">
                    <c:v>55% </c:v>
                  </c:pt>
                  <c:pt idx="1">
                    <c:v>22% </c:v>
                  </c:pt>
                  <c:pt idx="2">
                    <c:v>24% </c:v>
                  </c:pt>
                </c15:dlblRangeCache>
              </c15:datalabelsRange>
            </c:ext>
            <c:ext xmlns:c16="http://schemas.microsoft.com/office/drawing/2014/chart" uri="{C3380CC4-5D6E-409C-BE32-E72D297353CC}">
              <c16:uniqueId val="{00000009-C93D-DC4D-BC64-94E62789F22F}"/>
            </c:ext>
          </c:extLst>
        </c:ser>
        <c:ser>
          <c:idx val="4"/>
          <c:order val="4"/>
          <c:tx>
            <c:strRef>
              <c:f>'Dyrker du normalt idræt og moti'!$Q$47</c:f>
              <c:strCache>
                <c:ptCount val="1"/>
                <c:pt idx="0">
                  <c:v>2022 (n=5047)</c:v>
                </c:pt>
              </c:strCache>
            </c:strRef>
          </c:tx>
          <c:spPr>
            <a:solidFill>
              <a:srgbClr val="910000"/>
            </a:solidFill>
            <a:ln>
              <a:noFill/>
            </a:ln>
            <a:effectLst/>
          </c:spPr>
          <c:invertIfNegative val="0"/>
          <c:dLbls>
            <c:dLbl>
              <c:idx val="0"/>
              <c:tx>
                <c:rich>
                  <a:bodyPr/>
                  <a:lstStyle/>
                  <a:p>
                    <a:fld id="{652E454D-E0AD-C34F-88B6-F705686B386D}"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93D-DC4D-BC64-94E62789F22F}"/>
                </c:ext>
              </c:extLst>
            </c:dLbl>
            <c:dLbl>
              <c:idx val="1"/>
              <c:tx>
                <c:rich>
                  <a:bodyPr/>
                  <a:lstStyle/>
                  <a:p>
                    <a:fld id="{1E76FB0B-20D9-9C47-BA20-510441EA415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93D-DC4D-BC64-94E62789F22F}"/>
                </c:ext>
              </c:extLst>
            </c:dLbl>
            <c:dLbl>
              <c:idx val="2"/>
              <c:tx>
                <c:rich>
                  <a:bodyPr/>
                  <a:lstStyle/>
                  <a:p>
                    <a:fld id="{6C4A411D-69D8-8949-BE77-B1BED4F8C5E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93D-DC4D-BC64-94E62789F2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'Dyrker du normalt idræt og moti'!$D$37:$F$37</c:f>
              <c:strCache>
                <c:ptCount val="3"/>
                <c:pt idx="0">
                  <c:v>Ja</c:v>
                </c:pt>
                <c:pt idx="1">
                  <c:v>Ja, men ikke for tiden</c:v>
                </c:pt>
                <c:pt idx="2">
                  <c:v>Nej</c:v>
                </c:pt>
              </c:strCache>
            </c:strRef>
          </c:cat>
          <c:val>
            <c:numRef>
              <c:f>'Dyrker du normalt idræt og moti'!$D$47:$F$47</c:f>
              <c:numCache>
                <c:formatCode>0%</c:formatCode>
                <c:ptCount val="3"/>
                <c:pt idx="0">
                  <c:v>0.66</c:v>
                </c:pt>
                <c:pt idx="1">
                  <c:v>0.17</c:v>
                </c:pt>
                <c:pt idx="2">
                  <c:v>0.17</c:v>
                </c:pt>
              </c:numCache>
            </c:numRef>
          </c:val>
          <c:extLst>
            <c:ext xmlns:c15="http://schemas.microsoft.com/office/drawing/2012/chart" uri="{02D57815-91ED-43cb-92C2-25804820EDAC}">
              <c15:datalabelsRange>
                <c15:f>'Dyrker du normalt idræt og moti'!$R$47:$T$47</c15:f>
                <c15:dlblRangeCache>
                  <c:ptCount val="3"/>
                  <c:pt idx="0">
                    <c:v>66%*</c:v>
                  </c:pt>
                  <c:pt idx="1">
                    <c:v>17%*</c:v>
                  </c:pt>
                  <c:pt idx="2">
                    <c:v>17%*</c:v>
                  </c:pt>
                </c15:dlblRangeCache>
              </c15:datalabelsRange>
            </c:ext>
            <c:ext xmlns:c16="http://schemas.microsoft.com/office/drawing/2014/chart" uri="{C3380CC4-5D6E-409C-BE32-E72D297353CC}">
              <c16:uniqueId val="{0000000D-C93D-DC4D-BC64-94E62789F22F}"/>
            </c:ext>
          </c:extLst>
        </c:ser>
        <c:dLbls>
          <c:dLblPos val="outEnd"/>
          <c:showLegendKey val="0"/>
          <c:showVal val="1"/>
          <c:showCatName val="0"/>
          <c:showSerName val="0"/>
          <c:showPercent val="0"/>
          <c:showBubbleSize val="0"/>
        </c:dLbls>
        <c:gapWidth val="219"/>
        <c:axId val="1395959167"/>
        <c:axId val="1395961663"/>
        <c:extLst>
          <c:ext xmlns:c15="http://schemas.microsoft.com/office/drawing/2012/chart" uri="{02D57815-91ED-43cb-92C2-25804820EDAC}">
            <c15:filteredBarSeries>
              <c15:ser>
                <c:idx val="2"/>
                <c:order val="2"/>
                <c:tx>
                  <c:strRef>
                    <c:extLst>
                      <c:ext uri="{02D57815-91ED-43cb-92C2-25804820EDAC}">
                        <c15:formulaRef>
                          <c15:sqref>'Dyrker du normalt idræt og moti'!$Q$45</c15:sqref>
                        </c15:formulaRef>
                      </c:ext>
                    </c:extLst>
                    <c:strCache>
                      <c:ptCount val="1"/>
                      <c:pt idx="0">
                        <c:v>2020 (n=4574)</c:v>
                      </c:pt>
                    </c:strCache>
                  </c:strRef>
                </c:tx>
                <c:spPr>
                  <a:solidFill>
                    <a:schemeClr val="accent1"/>
                  </a:solidFill>
                  <a:ln>
                    <a:noFill/>
                  </a:ln>
                  <a:effectLst/>
                </c:spPr>
                <c:invertIfNegative val="0"/>
                <c:dLbls>
                  <c:dLbl>
                    <c:idx val="0"/>
                    <c:tx>
                      <c:rich>
                        <a:bodyPr/>
                        <a:lstStyle/>
                        <a:p>
                          <a:fld id="{1EA1DD43-FBE9-406A-8172-3CFBBCCCFABC}"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E-C93D-DC4D-BC64-94E62789F22F}"/>
                      </c:ext>
                    </c:extLst>
                  </c:dLbl>
                  <c:dLbl>
                    <c:idx val="1"/>
                    <c:tx>
                      <c:rich>
                        <a:bodyPr/>
                        <a:lstStyle/>
                        <a:p>
                          <a:fld id="{B79C25F8-F94A-4924-B8F3-2CB1ADB9354F}"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F-C93D-DC4D-BC64-94E62789F22F}"/>
                      </c:ext>
                    </c:extLst>
                  </c:dLbl>
                  <c:dLbl>
                    <c:idx val="2"/>
                    <c:tx>
                      <c:rich>
                        <a:bodyPr/>
                        <a:lstStyle/>
                        <a:p>
                          <a:fld id="{80844CE8-08B7-4FBD-AD05-BB517E511F67}" type="CELLRANGE">
                            <a:rPr lang="en-US"/>
                            <a:pPr/>
                            <a:t>[CELLEOMRÅDE]</a:t>
                          </a:fld>
                          <a:endParaRPr lang="da-DK"/>
                        </a:p>
                      </c:rich>
                    </c:tx>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0-C93D-DC4D-BC64-94E62789F22F}"/>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da-DK"/>
                    </a:p>
                  </c:txPr>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'Dyrker du normalt idræt og moti'!$D$37:$F$37</c15:sqref>
                        </c15:formulaRef>
                      </c:ext>
                    </c:extLst>
                    <c:strCache>
                      <c:ptCount val="3"/>
                      <c:pt idx="0">
                        <c:v>Ja</c:v>
                      </c:pt>
                      <c:pt idx="1">
                        <c:v>Ja, men ikke for tiden</c:v>
                      </c:pt>
                      <c:pt idx="2">
                        <c:v>Nej</c:v>
                      </c:pt>
                    </c:strCache>
                  </c:strRef>
                </c:cat>
                <c:val>
                  <c:numRef>
                    <c:extLst>
                      <c:ext uri="{02D57815-91ED-43cb-92C2-25804820EDAC}">
                        <c15:formulaRef>
                          <c15:sqref>'Dyrker du normalt idræt og moti'!$D$45:$F$45</c15:sqref>
                        </c15:formulaRef>
                      </c:ext>
                    </c:extLst>
                    <c:numCache>
                      <c:formatCode>0%</c:formatCode>
                      <c:ptCount val="3"/>
                      <c:pt idx="0">
                        <c:v>0.61680105421345033</c:v>
                      </c:pt>
                      <c:pt idx="1">
                        <c:v>0.15622752834078571</c:v>
                      </c:pt>
                      <c:pt idx="2">
                        <c:v>0.22697141744576399</c:v>
                      </c:pt>
                    </c:numCache>
                  </c:numRef>
                </c:val>
                <c:extLst>
                  <c:ext uri="{02D57815-91ED-43cb-92C2-25804820EDAC}">
                    <c15:datalabelsRange>
                      <c15:f>'Dyrker du normalt idræt og moti'!$R$45:$T$45</c15:f>
                      <c15:dlblRangeCache>
                        <c:ptCount val="3"/>
                        <c:pt idx="0">
                          <c:v>62%*</c:v>
                        </c:pt>
                        <c:pt idx="1">
                          <c:v>16%*</c:v>
                        </c:pt>
                        <c:pt idx="2">
                          <c:v>23% </c:v>
                        </c:pt>
                      </c15:dlblRangeCache>
                    </c15:datalabelsRange>
                  </c:ext>
                  <c:ext xmlns:c16="http://schemas.microsoft.com/office/drawing/2014/chart" uri="{C3380CC4-5D6E-409C-BE32-E72D297353CC}">
                    <c16:uniqueId val="{00000011-C93D-DC4D-BC64-94E62789F22F}"/>
                  </c:ext>
                </c:extLst>
              </c15:ser>
            </c15:filteredBarSeries>
          </c:ext>
        </c:extLst>
      </c:barChart>
      <c:catAx>
        <c:axId val="1395959167"/>
        <c:scaling>
          <c:orientation val="maxMin"/>
        </c:scaling>
        <c:delete val="0"/>
        <c:axPos val="l"/>
        <c:numFmt formatCode="General" sourceLinked="1"/>
        <c:majorTickMark val="none"/>
        <c:minorTickMark val="none"/>
        <c:tickLblPos val="nextTo"/>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61663"/>
        <c:crosses val="autoZero"/>
        <c:auto val="1"/>
        <c:lblAlgn val="ctr"/>
        <c:lblOffset val="100"/>
        <c:noMultiLvlLbl val="0"/>
      </c:catAx>
      <c:valAx>
        <c:axId val="1395961663"/>
        <c:scaling>
          <c:orientation val="minMax"/>
          <c:max val="0.8"/>
        </c:scaling>
        <c:delete val="0"/>
        <c:axPos val="t"/>
        <c:numFmt formatCode="0%"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crossAx val="1395959167"/>
        <c:crosses val="autoZero"/>
        <c:crossBetween val="between"/>
      </c:valAx>
      <c:spPr>
        <a:noFill/>
        <a:ln>
          <a:noFill/>
        </a:ln>
        <a:effectLst/>
      </c:spPr>
    </c:plotArea>
    <c:legend>
      <c:legendPos val="b"/>
      <c:layout>
        <c:manualLayout>
          <c:xMode val="edge"/>
          <c:yMode val="edge"/>
          <c:x val="0.19479828011378847"/>
          <c:y val="0.89332652741926477"/>
          <c:w val="0.72442588840110667"/>
          <c:h val="8.908947669382109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da-DK"/>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latin typeface="Arial" panose="020B0604020202020204" pitchFamily="34" charset="0"/>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1">
  <a:schemeClr val="accent1"/>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20.xml><?xml version="1.0" encoding="utf-8"?>
<cs:colorStyle xmlns:cs="http://schemas.microsoft.com/office/drawing/2012/chartStyle" xmlns:a="http://schemas.openxmlformats.org/drawingml/2006/main" meth="withinLinearReversed" id="21">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Reversed" id="26">
  <a:schemeClr val="accent6"/>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7">
  <a:schemeClr val="accent4"/>
</cs:colorStyle>
</file>

<file path=ppt/charts/colors25.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7126"/>
          </a:xfrm>
          <a:prstGeom prst="rect">
            <a:avLst/>
          </a:prstGeom>
        </p:spPr>
        <p:txBody>
          <a:bodyPr vert="horz" lIns="91440" tIns="45719" rIns="91440" bIns="45719" rtlCol="0"/>
          <a:lstStyle>
            <a:lvl1pPr algn="l">
              <a:defRPr sz="1200"/>
            </a:lvl1pPr>
          </a:lstStyle>
          <a:p>
            <a:endParaRPr lang="da-DK" dirty="0"/>
          </a:p>
        </p:txBody>
      </p:sp>
      <p:sp>
        <p:nvSpPr>
          <p:cNvPr id="3" name="Date Placeholder 2"/>
          <p:cNvSpPr>
            <a:spLocks noGrp="1"/>
          </p:cNvSpPr>
          <p:nvPr>
            <p:ph type="dt" sz="quarter" idx="1"/>
          </p:nvPr>
        </p:nvSpPr>
        <p:spPr>
          <a:xfrm>
            <a:off x="3854240" y="0"/>
            <a:ext cx="2949786" cy="497126"/>
          </a:xfrm>
          <a:prstGeom prst="rect">
            <a:avLst/>
          </a:prstGeom>
        </p:spPr>
        <p:txBody>
          <a:bodyPr vert="horz" lIns="91440" tIns="45719" rIns="91440" bIns="45719" rtlCol="0"/>
          <a:lstStyle>
            <a:lvl1pPr algn="r">
              <a:defRPr sz="1200"/>
            </a:lvl1pPr>
          </a:lstStyle>
          <a:p>
            <a:fld id="{36370692-10CC-4453-84F1-D3DF520CB118}" type="datetimeFigureOut">
              <a:rPr lang="da-DK" smtClean="0"/>
              <a:t>06.09.2022</a:t>
            </a:fld>
            <a:endParaRPr lang="da-DK" dirty="0"/>
          </a:p>
        </p:txBody>
      </p:sp>
      <p:sp>
        <p:nvSpPr>
          <p:cNvPr id="4" name="Footer Placeholder 3"/>
          <p:cNvSpPr>
            <a:spLocks noGrp="1"/>
          </p:cNvSpPr>
          <p:nvPr>
            <p:ph type="ftr" sz="quarter" idx="2"/>
          </p:nvPr>
        </p:nvSpPr>
        <p:spPr>
          <a:xfrm>
            <a:off x="1" y="9445386"/>
            <a:ext cx="2949787" cy="497125"/>
          </a:xfrm>
          <a:prstGeom prst="rect">
            <a:avLst/>
          </a:prstGeom>
        </p:spPr>
        <p:txBody>
          <a:bodyPr vert="horz" lIns="91440" tIns="45719" rIns="91440" bIns="45719"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54240" y="9445386"/>
            <a:ext cx="2949786" cy="497125"/>
          </a:xfrm>
          <a:prstGeom prst="rect">
            <a:avLst/>
          </a:prstGeom>
        </p:spPr>
        <p:txBody>
          <a:bodyPr vert="horz" lIns="91440" tIns="45719" rIns="91440" bIns="45719" rtlCol="0" anchor="b"/>
          <a:lstStyle>
            <a:lvl1pPr algn="r">
              <a:defRPr sz="1200"/>
            </a:lvl1pPr>
          </a:lstStyle>
          <a:p>
            <a:fld id="{AB1DF043-C5BF-4337-B704-3D77EA38FA0D}" type="slidenum">
              <a:rPr lang="da-DK" smtClean="0"/>
              <a:t>‹nr.›</a:t>
            </a:fld>
            <a:endParaRPr lang="da-DK" dirty="0"/>
          </a:p>
        </p:txBody>
      </p:sp>
    </p:spTree>
    <p:extLst>
      <p:ext uri="{BB962C8B-B14F-4D97-AF65-F5344CB8AC3E}">
        <p14:creationId xmlns:p14="http://schemas.microsoft.com/office/powerpoint/2010/main" val="19113230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4:28:09.3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19" rIns="91440" bIns="45719" rtlCol="0"/>
          <a:lstStyle>
            <a:lvl1pPr algn="l">
              <a:defRPr sz="1200"/>
            </a:lvl1pPr>
          </a:lstStyle>
          <a:p>
            <a:endParaRPr lang="da-DK" dirty="0"/>
          </a:p>
        </p:txBody>
      </p:sp>
      <p:sp>
        <p:nvSpPr>
          <p:cNvPr id="3" name="Date Placeholder 2"/>
          <p:cNvSpPr>
            <a:spLocks noGrp="1"/>
          </p:cNvSpPr>
          <p:nvPr>
            <p:ph type="dt" idx="1"/>
          </p:nvPr>
        </p:nvSpPr>
        <p:spPr>
          <a:xfrm>
            <a:off x="3854940" y="0"/>
            <a:ext cx="2949099" cy="497205"/>
          </a:xfrm>
          <a:prstGeom prst="rect">
            <a:avLst/>
          </a:prstGeom>
        </p:spPr>
        <p:txBody>
          <a:bodyPr vert="horz" lIns="91440" tIns="45719" rIns="91440" bIns="45719" rtlCol="0"/>
          <a:lstStyle>
            <a:lvl1pPr algn="r">
              <a:defRPr sz="1200"/>
            </a:lvl1pPr>
          </a:lstStyle>
          <a:p>
            <a:fld id="{643A2CEC-2A3A-434F-ABA8-5C843245CF7E}" type="datetimeFigureOut">
              <a:rPr lang="da-DK" smtClean="0"/>
              <a:t>06.09.2022</a:t>
            </a:fld>
            <a:endParaRPr lang="da-DK" dirty="0"/>
          </a:p>
        </p:txBody>
      </p:sp>
      <p:sp>
        <p:nvSpPr>
          <p:cNvPr id="4" name="Slide Image Placeholder 3"/>
          <p:cNvSpPr>
            <a:spLocks noGrp="1" noRot="1" noChangeAspect="1"/>
          </p:cNvSpPr>
          <p:nvPr>
            <p:ph type="sldImg" idx="2"/>
          </p:nvPr>
        </p:nvSpPr>
        <p:spPr>
          <a:xfrm>
            <a:off x="90488" y="746125"/>
            <a:ext cx="6624637" cy="3727450"/>
          </a:xfrm>
          <a:prstGeom prst="rect">
            <a:avLst/>
          </a:prstGeom>
          <a:noFill/>
          <a:ln w="12700">
            <a:solidFill>
              <a:prstClr val="black"/>
            </a:solidFill>
          </a:ln>
        </p:spPr>
        <p:txBody>
          <a:bodyPr vert="horz" lIns="91440" tIns="45719" rIns="91440" bIns="45719" rtlCol="0" anchor="ctr"/>
          <a:lstStyle/>
          <a:p>
            <a:endParaRPr lang="da-DK"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19" rIns="91440"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1" y="9445170"/>
            <a:ext cx="2949099" cy="497205"/>
          </a:xfrm>
          <a:prstGeom prst="rect">
            <a:avLst/>
          </a:prstGeom>
        </p:spPr>
        <p:txBody>
          <a:bodyPr vert="horz" lIns="91440" tIns="45719" rIns="91440" bIns="45719"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440" tIns="45719" rIns="91440" bIns="45719" rtlCol="0" anchor="b"/>
          <a:lstStyle>
            <a:lvl1pPr algn="r">
              <a:defRPr sz="1200"/>
            </a:lvl1pPr>
          </a:lstStyle>
          <a:p>
            <a:fld id="{962C4458-214A-4EE1-BB7B-00EA9FD3640E}" type="slidenum">
              <a:rPr lang="da-DK" smtClean="0"/>
              <a:t>‹nr.›</a:t>
            </a:fld>
            <a:endParaRPr lang="da-DK" dirty="0"/>
          </a:p>
        </p:txBody>
      </p:sp>
    </p:spTree>
    <p:extLst>
      <p:ext uri="{BB962C8B-B14F-4D97-AF65-F5344CB8AC3E}">
        <p14:creationId xmlns:p14="http://schemas.microsoft.com/office/powerpoint/2010/main" val="17178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62C4458-214A-4EE1-BB7B-00EA9FD3640E}" type="slidenum">
              <a:rPr lang="da-DK" smtClean="0"/>
              <a:t>1</a:t>
            </a:fld>
            <a:endParaRPr lang="da-DK" dirty="0"/>
          </a:p>
        </p:txBody>
      </p:sp>
    </p:spTree>
    <p:extLst>
      <p:ext uri="{BB962C8B-B14F-4D97-AF65-F5344CB8AC3E}">
        <p14:creationId xmlns:p14="http://schemas.microsoft.com/office/powerpoint/2010/main" val="15481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10</a:t>
            </a:fld>
            <a:endParaRPr lang="da-DK" dirty="0"/>
          </a:p>
        </p:txBody>
      </p:sp>
    </p:spTree>
    <p:extLst>
      <p:ext uri="{BB962C8B-B14F-4D97-AF65-F5344CB8AC3E}">
        <p14:creationId xmlns:p14="http://schemas.microsoft.com/office/powerpoint/2010/main" val="259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11</a:t>
            </a:fld>
            <a:endParaRPr lang="da-DK" dirty="0"/>
          </a:p>
        </p:txBody>
      </p:sp>
    </p:spTree>
    <p:extLst>
      <p:ext uri="{BB962C8B-B14F-4D97-AF65-F5344CB8AC3E}">
        <p14:creationId xmlns:p14="http://schemas.microsoft.com/office/powerpoint/2010/main" val="148682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12</a:t>
            </a:fld>
            <a:endParaRPr lang="da-DK" dirty="0"/>
          </a:p>
        </p:txBody>
      </p:sp>
    </p:spTree>
    <p:extLst>
      <p:ext uri="{BB962C8B-B14F-4D97-AF65-F5344CB8AC3E}">
        <p14:creationId xmlns:p14="http://schemas.microsoft.com/office/powerpoint/2010/main" val="299144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13</a:t>
            </a:fld>
            <a:endParaRPr lang="da-DK" dirty="0"/>
          </a:p>
        </p:txBody>
      </p:sp>
    </p:spTree>
    <p:extLst>
      <p:ext uri="{BB962C8B-B14F-4D97-AF65-F5344CB8AC3E}">
        <p14:creationId xmlns:p14="http://schemas.microsoft.com/office/powerpoint/2010/main" val="137000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14</a:t>
            </a:fld>
            <a:endParaRPr lang="da-DK" dirty="0"/>
          </a:p>
        </p:txBody>
      </p:sp>
    </p:spTree>
    <p:extLst>
      <p:ext uri="{BB962C8B-B14F-4D97-AF65-F5344CB8AC3E}">
        <p14:creationId xmlns:p14="http://schemas.microsoft.com/office/powerpoint/2010/main" val="230618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15</a:t>
            </a:fld>
            <a:endParaRPr lang="da-DK" dirty="0"/>
          </a:p>
        </p:txBody>
      </p:sp>
    </p:spTree>
    <p:extLst>
      <p:ext uri="{BB962C8B-B14F-4D97-AF65-F5344CB8AC3E}">
        <p14:creationId xmlns:p14="http://schemas.microsoft.com/office/powerpoint/2010/main" val="97182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16</a:t>
            </a:fld>
            <a:endParaRPr lang="da-DK" dirty="0"/>
          </a:p>
        </p:txBody>
      </p:sp>
    </p:spTree>
    <p:extLst>
      <p:ext uri="{BB962C8B-B14F-4D97-AF65-F5344CB8AC3E}">
        <p14:creationId xmlns:p14="http://schemas.microsoft.com/office/powerpoint/2010/main" val="289800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17</a:t>
            </a:fld>
            <a:endParaRPr lang="da-DK" dirty="0"/>
          </a:p>
        </p:txBody>
      </p:sp>
    </p:spTree>
    <p:extLst>
      <p:ext uri="{BB962C8B-B14F-4D97-AF65-F5344CB8AC3E}">
        <p14:creationId xmlns:p14="http://schemas.microsoft.com/office/powerpoint/2010/main" val="397271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18</a:t>
            </a:fld>
            <a:endParaRPr lang="da-DK" dirty="0"/>
          </a:p>
        </p:txBody>
      </p:sp>
    </p:spTree>
    <p:extLst>
      <p:ext uri="{BB962C8B-B14F-4D97-AF65-F5344CB8AC3E}">
        <p14:creationId xmlns:p14="http://schemas.microsoft.com/office/powerpoint/2010/main" val="215399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19</a:t>
            </a:fld>
            <a:endParaRPr lang="da-DK" dirty="0"/>
          </a:p>
        </p:txBody>
      </p:sp>
    </p:spTree>
    <p:extLst>
      <p:ext uri="{BB962C8B-B14F-4D97-AF65-F5344CB8AC3E}">
        <p14:creationId xmlns:p14="http://schemas.microsoft.com/office/powerpoint/2010/main" val="179032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a:t>
            </a:fld>
            <a:endParaRPr lang="da-DK" dirty="0"/>
          </a:p>
        </p:txBody>
      </p:sp>
    </p:spTree>
    <p:extLst>
      <p:ext uri="{BB962C8B-B14F-4D97-AF65-F5344CB8AC3E}">
        <p14:creationId xmlns:p14="http://schemas.microsoft.com/office/powerpoint/2010/main" val="120071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20</a:t>
            </a:fld>
            <a:endParaRPr lang="da-DK" dirty="0"/>
          </a:p>
        </p:txBody>
      </p:sp>
    </p:spTree>
    <p:extLst>
      <p:ext uri="{BB962C8B-B14F-4D97-AF65-F5344CB8AC3E}">
        <p14:creationId xmlns:p14="http://schemas.microsoft.com/office/powerpoint/2010/main" val="53015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21</a:t>
            </a:fld>
            <a:endParaRPr lang="da-DK" dirty="0"/>
          </a:p>
        </p:txBody>
      </p:sp>
    </p:spTree>
    <p:extLst>
      <p:ext uri="{BB962C8B-B14F-4D97-AF65-F5344CB8AC3E}">
        <p14:creationId xmlns:p14="http://schemas.microsoft.com/office/powerpoint/2010/main" val="3570950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22</a:t>
            </a:fld>
            <a:endParaRPr lang="da-DK" dirty="0"/>
          </a:p>
        </p:txBody>
      </p:sp>
    </p:spTree>
    <p:extLst>
      <p:ext uri="{BB962C8B-B14F-4D97-AF65-F5344CB8AC3E}">
        <p14:creationId xmlns:p14="http://schemas.microsoft.com/office/powerpoint/2010/main" val="256920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23</a:t>
            </a:fld>
            <a:endParaRPr lang="da-DK" dirty="0"/>
          </a:p>
        </p:txBody>
      </p:sp>
    </p:spTree>
    <p:extLst>
      <p:ext uri="{BB962C8B-B14F-4D97-AF65-F5344CB8AC3E}">
        <p14:creationId xmlns:p14="http://schemas.microsoft.com/office/powerpoint/2010/main" val="93839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24</a:t>
            </a:fld>
            <a:endParaRPr lang="da-DK" dirty="0"/>
          </a:p>
        </p:txBody>
      </p:sp>
    </p:spTree>
    <p:extLst>
      <p:ext uri="{BB962C8B-B14F-4D97-AF65-F5344CB8AC3E}">
        <p14:creationId xmlns:p14="http://schemas.microsoft.com/office/powerpoint/2010/main" val="1064832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25</a:t>
            </a:fld>
            <a:endParaRPr lang="da-DK" dirty="0"/>
          </a:p>
        </p:txBody>
      </p:sp>
    </p:spTree>
    <p:extLst>
      <p:ext uri="{BB962C8B-B14F-4D97-AF65-F5344CB8AC3E}">
        <p14:creationId xmlns:p14="http://schemas.microsoft.com/office/powerpoint/2010/main" val="2708333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26</a:t>
            </a:fld>
            <a:endParaRPr lang="da-DK" dirty="0"/>
          </a:p>
        </p:txBody>
      </p:sp>
    </p:spTree>
    <p:extLst>
      <p:ext uri="{BB962C8B-B14F-4D97-AF65-F5344CB8AC3E}">
        <p14:creationId xmlns:p14="http://schemas.microsoft.com/office/powerpoint/2010/main" val="2703956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27</a:t>
            </a:fld>
            <a:endParaRPr lang="da-DK" dirty="0"/>
          </a:p>
        </p:txBody>
      </p:sp>
    </p:spTree>
    <p:extLst>
      <p:ext uri="{BB962C8B-B14F-4D97-AF65-F5344CB8AC3E}">
        <p14:creationId xmlns:p14="http://schemas.microsoft.com/office/powerpoint/2010/main" val="391725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28</a:t>
            </a:fld>
            <a:endParaRPr lang="da-DK" dirty="0"/>
          </a:p>
        </p:txBody>
      </p:sp>
    </p:spTree>
    <p:extLst>
      <p:ext uri="{BB962C8B-B14F-4D97-AF65-F5344CB8AC3E}">
        <p14:creationId xmlns:p14="http://schemas.microsoft.com/office/powerpoint/2010/main" val="1791451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33</a:t>
            </a:fld>
            <a:endParaRPr lang="da-DK" dirty="0"/>
          </a:p>
        </p:txBody>
      </p:sp>
    </p:spTree>
    <p:extLst>
      <p:ext uri="{BB962C8B-B14F-4D97-AF65-F5344CB8AC3E}">
        <p14:creationId xmlns:p14="http://schemas.microsoft.com/office/powerpoint/2010/main" val="404455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3</a:t>
            </a:fld>
            <a:endParaRPr lang="da-DK" dirty="0"/>
          </a:p>
        </p:txBody>
      </p:sp>
    </p:spTree>
    <p:extLst>
      <p:ext uri="{BB962C8B-B14F-4D97-AF65-F5344CB8AC3E}">
        <p14:creationId xmlns:p14="http://schemas.microsoft.com/office/powerpoint/2010/main" val="1471765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37</a:t>
            </a:fld>
            <a:endParaRPr lang="da-DK" dirty="0"/>
          </a:p>
        </p:txBody>
      </p:sp>
    </p:spTree>
    <p:extLst>
      <p:ext uri="{BB962C8B-B14F-4D97-AF65-F5344CB8AC3E}">
        <p14:creationId xmlns:p14="http://schemas.microsoft.com/office/powerpoint/2010/main" val="319913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38</a:t>
            </a:fld>
            <a:endParaRPr lang="da-DK" dirty="0"/>
          </a:p>
        </p:txBody>
      </p:sp>
    </p:spTree>
    <p:extLst>
      <p:ext uri="{BB962C8B-B14F-4D97-AF65-F5344CB8AC3E}">
        <p14:creationId xmlns:p14="http://schemas.microsoft.com/office/powerpoint/2010/main" val="1280013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39</a:t>
            </a:fld>
            <a:endParaRPr lang="da-DK" dirty="0"/>
          </a:p>
        </p:txBody>
      </p:sp>
    </p:spTree>
    <p:extLst>
      <p:ext uri="{BB962C8B-B14F-4D97-AF65-F5344CB8AC3E}">
        <p14:creationId xmlns:p14="http://schemas.microsoft.com/office/powerpoint/2010/main" val="578370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sz="1200" dirty="0">
              <a:effectLst/>
              <a:latin typeface="Arial" panose="020B0604020202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962C4458-214A-4EE1-BB7B-00EA9FD3640E}" type="slidenum">
              <a:rPr lang="da-DK" smtClean="0"/>
              <a:t>40</a:t>
            </a:fld>
            <a:endParaRPr lang="da-DK" dirty="0"/>
          </a:p>
        </p:txBody>
      </p:sp>
    </p:spTree>
    <p:extLst>
      <p:ext uri="{BB962C8B-B14F-4D97-AF65-F5344CB8AC3E}">
        <p14:creationId xmlns:p14="http://schemas.microsoft.com/office/powerpoint/2010/main" val="2804724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41</a:t>
            </a:fld>
            <a:endParaRPr lang="da-DK" dirty="0"/>
          </a:p>
        </p:txBody>
      </p:sp>
    </p:spTree>
    <p:extLst>
      <p:ext uri="{BB962C8B-B14F-4D97-AF65-F5344CB8AC3E}">
        <p14:creationId xmlns:p14="http://schemas.microsoft.com/office/powerpoint/2010/main" val="3408361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42</a:t>
            </a:fld>
            <a:endParaRPr lang="da-DK" dirty="0"/>
          </a:p>
        </p:txBody>
      </p:sp>
    </p:spTree>
    <p:extLst>
      <p:ext uri="{BB962C8B-B14F-4D97-AF65-F5344CB8AC3E}">
        <p14:creationId xmlns:p14="http://schemas.microsoft.com/office/powerpoint/2010/main" val="583356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62C4458-214A-4EE1-BB7B-00EA9FD3640E}" type="slidenum">
              <a:rPr lang="da-DK" smtClean="0"/>
              <a:t>43</a:t>
            </a:fld>
            <a:endParaRPr lang="da-DK" dirty="0"/>
          </a:p>
        </p:txBody>
      </p:sp>
    </p:spTree>
    <p:extLst>
      <p:ext uri="{BB962C8B-B14F-4D97-AF65-F5344CB8AC3E}">
        <p14:creationId xmlns:p14="http://schemas.microsoft.com/office/powerpoint/2010/main" val="261689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5"/>
          </p:nvPr>
        </p:nvSpPr>
        <p:spPr/>
        <p:txBody>
          <a:bodyPr/>
          <a:lstStyle/>
          <a:p>
            <a:fld id="{962C4458-214A-4EE1-BB7B-00EA9FD3640E}" type="slidenum">
              <a:rPr lang="da-DK" smtClean="0"/>
              <a:t>4</a:t>
            </a:fld>
            <a:endParaRPr lang="da-DK" dirty="0"/>
          </a:p>
        </p:txBody>
      </p:sp>
    </p:spTree>
    <p:extLst>
      <p:ext uri="{BB962C8B-B14F-4D97-AF65-F5344CB8AC3E}">
        <p14:creationId xmlns:p14="http://schemas.microsoft.com/office/powerpoint/2010/main" val="357187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5</a:t>
            </a:fld>
            <a:endParaRPr lang="da-DK" dirty="0"/>
          </a:p>
        </p:txBody>
      </p:sp>
    </p:spTree>
    <p:extLst>
      <p:ext uri="{BB962C8B-B14F-4D97-AF65-F5344CB8AC3E}">
        <p14:creationId xmlns:p14="http://schemas.microsoft.com/office/powerpoint/2010/main" val="87261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62C4458-214A-4EE1-BB7B-00EA9FD3640E}" type="slidenum">
              <a:rPr lang="da-DK" smtClean="0"/>
              <a:t>6</a:t>
            </a:fld>
            <a:endParaRPr lang="da-DK" dirty="0"/>
          </a:p>
        </p:txBody>
      </p:sp>
    </p:spTree>
    <p:extLst>
      <p:ext uri="{BB962C8B-B14F-4D97-AF65-F5344CB8AC3E}">
        <p14:creationId xmlns:p14="http://schemas.microsoft.com/office/powerpoint/2010/main" val="284900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62C4458-214A-4EE1-BB7B-00EA9FD3640E}" type="slidenum">
              <a:rPr lang="da-DK" smtClean="0"/>
              <a:t>7</a:t>
            </a:fld>
            <a:endParaRPr lang="da-DK" dirty="0"/>
          </a:p>
        </p:txBody>
      </p:sp>
    </p:spTree>
    <p:extLst>
      <p:ext uri="{BB962C8B-B14F-4D97-AF65-F5344CB8AC3E}">
        <p14:creationId xmlns:p14="http://schemas.microsoft.com/office/powerpoint/2010/main" val="191821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8</a:t>
            </a:fld>
            <a:endParaRPr lang="da-DK" dirty="0"/>
          </a:p>
        </p:txBody>
      </p:sp>
    </p:spTree>
    <p:extLst>
      <p:ext uri="{BB962C8B-B14F-4D97-AF65-F5344CB8AC3E}">
        <p14:creationId xmlns:p14="http://schemas.microsoft.com/office/powerpoint/2010/main" val="243623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9</a:t>
            </a:fld>
            <a:endParaRPr lang="da-DK" dirty="0"/>
          </a:p>
        </p:txBody>
      </p:sp>
    </p:spTree>
    <p:extLst>
      <p:ext uri="{BB962C8B-B14F-4D97-AF65-F5344CB8AC3E}">
        <p14:creationId xmlns:p14="http://schemas.microsoft.com/office/powerpoint/2010/main" val="2277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6.xml"/><Relationship Id="rId1" Type="http://schemas.openxmlformats.org/officeDocument/2006/relationships/tags" Target="../tags/tag4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6.xml"/><Relationship Id="rId1" Type="http://schemas.openxmlformats.org/officeDocument/2006/relationships/tags" Target="../tags/tag4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6.xml"/><Relationship Id="rId1" Type="http://schemas.openxmlformats.org/officeDocument/2006/relationships/tags" Target="../tags/tag4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6.xml"/><Relationship Id="rId1" Type="http://schemas.openxmlformats.org/officeDocument/2006/relationships/tags" Target="../tags/tag4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6.xml"/><Relationship Id="rId1" Type="http://schemas.openxmlformats.org/officeDocument/2006/relationships/tags" Target="../tags/tag4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7.xml"/><Relationship Id="rId1"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7.xml"/><Relationship Id="rId1" Type="http://schemas.openxmlformats.org/officeDocument/2006/relationships/tags" Target="../tags/tag4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7.xml"/><Relationship Id="rId1" Type="http://schemas.openxmlformats.org/officeDocument/2006/relationships/tags" Target="../tags/tag4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7.xml"/><Relationship Id="rId1" Type="http://schemas.openxmlformats.org/officeDocument/2006/relationships/tags" Target="../tags/tag4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7.xml"/><Relationship Id="rId1" Type="http://schemas.openxmlformats.org/officeDocument/2006/relationships/tags" Target="../tags/tag5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7.xml"/><Relationship Id="rId1" Type="http://schemas.openxmlformats.org/officeDocument/2006/relationships/tags" Target="../tags/tag51.xml"/><Relationship Id="rId4" Type="http://schemas.openxmlformats.org/officeDocument/2006/relationships/image" Target="../media/image14.emf"/></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8.xml"/><Relationship Id="rId1" Type="http://schemas.openxmlformats.org/officeDocument/2006/relationships/tags" Target="../tags/tag5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8.xml"/><Relationship Id="rId1" Type="http://schemas.openxmlformats.org/officeDocument/2006/relationships/tags" Target="../tags/tag5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8.xml"/><Relationship Id="rId1" Type="http://schemas.openxmlformats.org/officeDocument/2006/relationships/tags" Target="../tags/tag5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8.xml"/><Relationship Id="rId1" Type="http://schemas.openxmlformats.org/officeDocument/2006/relationships/tags" Target="../tags/tag5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8.xml"/><Relationship Id="rId1" Type="http://schemas.openxmlformats.org/officeDocument/2006/relationships/tags" Target="../tags/tag5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4.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4.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30.xml"/><Relationship Id="rId4" Type="http://schemas.openxmlformats.org/officeDocument/2006/relationships/image" Target="../media/image14.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31.xml"/><Relationship Id="rId4" Type="http://schemas.openxmlformats.org/officeDocument/2006/relationships/image" Target="../media/image14.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32.xml"/><Relationship Id="rId4" Type="http://schemas.openxmlformats.org/officeDocument/2006/relationships/image" Target="../media/image14.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5.xml"/><Relationship Id="rId1"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5.xml"/><Relationship Id="rId1" Type="http://schemas.openxmlformats.org/officeDocument/2006/relationships/tags" Target="../tags/tag3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5.xml"/><Relationship Id="rId1" Type="http://schemas.openxmlformats.org/officeDocument/2006/relationships/tags" Target="../tags/tag3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5.xml"/><Relationship Id="rId1" Type="http://schemas.openxmlformats.org/officeDocument/2006/relationships/tags" Target="../tags/tag3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0" y="0"/>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720000" anchor="t">
            <a:noAutofit/>
          </a:bodyPr>
          <a:lstStyle>
            <a:lvl1pPr algn="ctr">
              <a:spcAft>
                <a:spcPts val="0"/>
              </a:spcAft>
              <a:defRPr sz="1600" i="0" u="none">
                <a:solidFill>
                  <a:schemeClr val="bg1"/>
                </a:solidFill>
              </a:defRPr>
            </a:lvl1pPr>
          </a:lstStyle>
          <a:p>
            <a:r>
              <a:rPr lang="da-DK" noProof="0" dirty="0"/>
              <a:t>Skift billede: Klik her, vælg ”indsæt” i topmenu, vælg ”billeder”</a:t>
            </a:r>
          </a:p>
        </p:txBody>
      </p:sp>
      <p:sp>
        <p:nvSpPr>
          <p:cNvPr id="36" name="Text Placeholder 35">
            <a:extLst>
              <a:ext uri="{FF2B5EF4-FFF2-40B4-BE49-F238E27FC236}">
                <a16:creationId xmlns:a16="http://schemas.microsoft.com/office/drawing/2014/main" id="{72435318-97B1-4FAF-9DF8-207AC371EAD4}"/>
              </a:ext>
            </a:extLst>
          </p:cNvPr>
          <p:cNvSpPr>
            <a:spLocks noGrp="1"/>
          </p:cNvSpPr>
          <p:nvPr>
            <p:ph type="body" sz="quarter" idx="48" hasCustomPrompt="1"/>
          </p:nvPr>
        </p:nvSpPr>
        <p:spPr>
          <a:xfrm>
            <a:off x="0" y="0"/>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42" name="Text Placeholder 35">
            <a:extLst>
              <a:ext uri="{FF2B5EF4-FFF2-40B4-BE49-F238E27FC236}">
                <a16:creationId xmlns:a16="http://schemas.microsoft.com/office/drawing/2014/main" id="{719DD3D7-0D07-44E8-A723-C902EFC9BECB}"/>
              </a:ext>
            </a:extLst>
          </p:cNvPr>
          <p:cNvSpPr>
            <a:spLocks noGrp="1"/>
          </p:cNvSpPr>
          <p:nvPr>
            <p:ph type="body" sz="quarter" idx="49" hasCustomPrompt="1"/>
          </p:nvPr>
        </p:nvSpPr>
        <p:spPr>
          <a:xfrm rot="10800000">
            <a:off x="-869" y="5760000"/>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53" name="Text Placeholder 52">
            <a:extLst>
              <a:ext uri="{FF2B5EF4-FFF2-40B4-BE49-F238E27FC236}">
                <a16:creationId xmlns:a16="http://schemas.microsoft.com/office/drawing/2014/main" id="{8AF900B3-C7A6-4A1A-9D6D-5609C5FC8F29}"/>
              </a:ext>
            </a:extLst>
          </p:cNvPr>
          <p:cNvSpPr>
            <a:spLocks noGrp="1"/>
          </p:cNvSpPr>
          <p:nvPr>
            <p:ph type="body" sz="quarter" idx="37" hasCustomPrompt="1"/>
          </p:nvPr>
        </p:nvSpPr>
        <p:spPr>
          <a:xfrm>
            <a:off x="-6308" y="982678"/>
            <a:ext cx="12235410" cy="5845776"/>
          </a:xfrm>
          <a:custGeom>
            <a:avLst/>
            <a:gdLst>
              <a:gd name="connsiteX0" fmla="*/ 0 w 12235410"/>
              <a:gd name="connsiteY0" fmla="*/ 0 h 5845776"/>
              <a:gd name="connsiteX1" fmla="*/ 11057223 w 12235410"/>
              <a:gd name="connsiteY1" fmla="*/ 2629199 h 5845776"/>
              <a:gd name="connsiteX2" fmla="*/ 12235410 w 12235410"/>
              <a:gd name="connsiteY2" fmla="*/ 2914949 h 5845776"/>
              <a:gd name="connsiteX3" fmla="*/ 7553162 w 12235410"/>
              <a:gd name="connsiteY3" fmla="*/ 4050012 h 5845776"/>
              <a:gd name="connsiteX4" fmla="*/ 0 w 12235410"/>
              <a:gd name="connsiteY4" fmla="*/ 5845776 h 584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10" h="5845776">
                <a:moveTo>
                  <a:pt x="0" y="0"/>
                </a:moveTo>
                <a:lnTo>
                  <a:pt x="11057223" y="2629199"/>
                </a:lnTo>
                <a:lnTo>
                  <a:pt x="12235410" y="2914949"/>
                </a:lnTo>
                <a:lnTo>
                  <a:pt x="7553162" y="4050012"/>
                </a:lnTo>
                <a:lnTo>
                  <a:pt x="0" y="5845776"/>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3CC3FA"/>
          </a:solidFill>
          <a:ln>
            <a:noFill/>
          </a:ln>
        </p:spPr>
        <p:txBody>
          <a:bodyPr vert="horz" wrap="square" lIns="91440" tIns="45720" rIns="91440" bIns="45720" numCol="1" anchor="t" anchorCtr="0" compatLnSpc="1">
            <a:prstTxWarp prst="textNoShape">
              <a:avLst/>
            </a:prstTxWarp>
          </a:bodyPr>
          <a:lstStyle/>
          <a:p>
            <a:endParaRPr lang="da-DK" dirty="0">
              <a:solidFill>
                <a:srgbClr val="3CC3FA"/>
              </a:solidFill>
            </a:endParaRPr>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xtBox 2">
            <a:extLst>
              <a:ext uri="{FF2B5EF4-FFF2-40B4-BE49-F238E27FC236}">
                <a16:creationId xmlns:a16="http://schemas.microsoft.com/office/drawing/2014/main" id="{AA9F04F1-84B0-430C-9E0C-F7FDD17390F4}"/>
              </a:ext>
            </a:extLst>
          </p:cNvPr>
          <p:cNvSpPr txBox="1"/>
          <p:nvPr userDrawn="1"/>
        </p:nvSpPr>
        <p:spPr>
          <a:xfrm>
            <a:off x="12208557"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7" name="Straight Arrow Connector 6">
            <a:extLst>
              <a:ext uri="{FF2B5EF4-FFF2-40B4-BE49-F238E27FC236}">
                <a16:creationId xmlns:a16="http://schemas.microsoft.com/office/drawing/2014/main" id="{364BB851-DD64-4EA2-8AE4-FF41F6A25061}"/>
              </a:ext>
            </a:extLst>
          </p:cNvPr>
          <p:cNvCxnSpPr/>
          <p:nvPr userDrawn="1"/>
        </p:nvCxnSpPr>
        <p:spPr>
          <a:xfrm flipH="1">
            <a:off x="12242689"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28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1449224170"/>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97285245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371071387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21530268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54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1116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4068746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522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522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2948773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32941884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rgbClr val="00B9B9"/>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36202936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kst _Billede i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30600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960000"/>
            <a:ext cx="11160000" cy="216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 </a:t>
            </a:r>
          </a:p>
        </p:txBody>
      </p:sp>
      <p:sp>
        <p:nvSpPr>
          <p:cNvPr id="10" name="Picture Placeholder 9">
            <a:extLst>
              <a:ext uri="{FF2B5EF4-FFF2-40B4-BE49-F238E27FC236}">
                <a16:creationId xmlns:a16="http://schemas.microsoft.com/office/drawing/2014/main" id="{6A2896EF-16E8-4787-8453-3EA02DDB342B}"/>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1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1"/>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8178524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0" y="0"/>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720000" anchor="t">
            <a:noAutofit/>
          </a:bodyPr>
          <a:lstStyle>
            <a:lvl1pPr algn="ctr">
              <a:spcAft>
                <a:spcPts val="0"/>
              </a:spcAft>
              <a:defRPr sz="1600" i="0" u="none">
                <a:solidFill>
                  <a:schemeClr val="bg1"/>
                </a:solidFill>
              </a:defRPr>
            </a:lvl1pPr>
          </a:lstStyle>
          <a:p>
            <a:r>
              <a:rPr lang="da-DK" noProof="0" dirty="0"/>
              <a:t>Skift billede: Klik her, vælg ”indsæt” i topmenu, vælg ”billeder”</a:t>
            </a:r>
          </a:p>
        </p:txBody>
      </p:sp>
      <p:sp>
        <p:nvSpPr>
          <p:cNvPr id="36" name="Text Placeholder 35">
            <a:extLst>
              <a:ext uri="{FF2B5EF4-FFF2-40B4-BE49-F238E27FC236}">
                <a16:creationId xmlns:a16="http://schemas.microsoft.com/office/drawing/2014/main" id="{72435318-97B1-4FAF-9DF8-207AC371EAD4}"/>
              </a:ext>
            </a:extLst>
          </p:cNvPr>
          <p:cNvSpPr>
            <a:spLocks noGrp="1"/>
          </p:cNvSpPr>
          <p:nvPr>
            <p:ph type="body" sz="quarter" idx="48" hasCustomPrompt="1"/>
          </p:nvPr>
        </p:nvSpPr>
        <p:spPr>
          <a:xfrm>
            <a:off x="0" y="0"/>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42" name="Text Placeholder 35">
            <a:extLst>
              <a:ext uri="{FF2B5EF4-FFF2-40B4-BE49-F238E27FC236}">
                <a16:creationId xmlns:a16="http://schemas.microsoft.com/office/drawing/2014/main" id="{719DD3D7-0D07-44E8-A723-C902EFC9BECB}"/>
              </a:ext>
            </a:extLst>
          </p:cNvPr>
          <p:cNvSpPr>
            <a:spLocks noGrp="1"/>
          </p:cNvSpPr>
          <p:nvPr>
            <p:ph type="body" sz="quarter" idx="49" hasCustomPrompt="1"/>
          </p:nvPr>
        </p:nvSpPr>
        <p:spPr>
          <a:xfrm rot="10800000">
            <a:off x="-869" y="5760000"/>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53" name="Text Placeholder 52">
            <a:extLst>
              <a:ext uri="{FF2B5EF4-FFF2-40B4-BE49-F238E27FC236}">
                <a16:creationId xmlns:a16="http://schemas.microsoft.com/office/drawing/2014/main" id="{8AF900B3-C7A6-4A1A-9D6D-5609C5FC8F29}"/>
              </a:ext>
            </a:extLst>
          </p:cNvPr>
          <p:cNvSpPr>
            <a:spLocks noGrp="1"/>
          </p:cNvSpPr>
          <p:nvPr>
            <p:ph type="body" sz="quarter" idx="37" hasCustomPrompt="1"/>
          </p:nvPr>
        </p:nvSpPr>
        <p:spPr>
          <a:xfrm>
            <a:off x="-6308" y="982678"/>
            <a:ext cx="12235410" cy="5845776"/>
          </a:xfrm>
          <a:custGeom>
            <a:avLst/>
            <a:gdLst>
              <a:gd name="connsiteX0" fmla="*/ 0 w 12235410"/>
              <a:gd name="connsiteY0" fmla="*/ 0 h 5845776"/>
              <a:gd name="connsiteX1" fmla="*/ 11057223 w 12235410"/>
              <a:gd name="connsiteY1" fmla="*/ 2629199 h 5845776"/>
              <a:gd name="connsiteX2" fmla="*/ 12235410 w 12235410"/>
              <a:gd name="connsiteY2" fmla="*/ 2914949 h 5845776"/>
              <a:gd name="connsiteX3" fmla="*/ 7553162 w 12235410"/>
              <a:gd name="connsiteY3" fmla="*/ 4050012 h 5845776"/>
              <a:gd name="connsiteX4" fmla="*/ 0 w 12235410"/>
              <a:gd name="connsiteY4" fmla="*/ 5845776 h 584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10" h="5845776">
                <a:moveTo>
                  <a:pt x="0" y="0"/>
                </a:moveTo>
                <a:lnTo>
                  <a:pt x="11057223" y="2629199"/>
                </a:lnTo>
                <a:lnTo>
                  <a:pt x="12235410" y="2914949"/>
                </a:lnTo>
                <a:lnTo>
                  <a:pt x="7553162" y="4050012"/>
                </a:lnTo>
                <a:lnTo>
                  <a:pt x="0" y="5845776"/>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EB0082"/>
          </a:solidFill>
          <a:ln>
            <a:noFill/>
          </a:ln>
        </p:spPr>
        <p:txBody>
          <a:bodyPr vert="horz" wrap="square" lIns="91440" tIns="45720" rIns="91440" bIns="45720" numCol="1" anchor="t" anchorCtr="0" compatLnSpc="1">
            <a:prstTxWarp prst="textNoShape">
              <a:avLst/>
            </a:prstTxWarp>
          </a:bodyPr>
          <a:lstStyle/>
          <a:p>
            <a:endParaRPr lang="da-DK" dirty="0">
              <a:solidFill>
                <a:srgbClr val="3CC3FA"/>
              </a:solidFill>
            </a:endParaRPr>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xtBox 2">
            <a:extLst>
              <a:ext uri="{FF2B5EF4-FFF2-40B4-BE49-F238E27FC236}">
                <a16:creationId xmlns:a16="http://schemas.microsoft.com/office/drawing/2014/main" id="{AA9F04F1-84B0-430C-9E0C-F7FDD17390F4}"/>
              </a:ext>
            </a:extLst>
          </p:cNvPr>
          <p:cNvSpPr txBox="1"/>
          <p:nvPr userDrawn="1"/>
        </p:nvSpPr>
        <p:spPr>
          <a:xfrm>
            <a:off x="12208557"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7" name="Straight Arrow Connector 6">
            <a:extLst>
              <a:ext uri="{FF2B5EF4-FFF2-40B4-BE49-F238E27FC236}">
                <a16:creationId xmlns:a16="http://schemas.microsoft.com/office/drawing/2014/main" id="{364BB851-DD64-4EA2-8AE4-FF41F6A25061}"/>
              </a:ext>
            </a:extLst>
          </p:cNvPr>
          <p:cNvCxnSpPr/>
          <p:nvPr userDrawn="1"/>
        </p:nvCxnSpPr>
        <p:spPr>
          <a:xfrm flipH="1">
            <a:off x="12242689"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153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8BA3-2870-4D12-8202-8528B0F6F65B}"/>
              </a:ext>
            </a:extLst>
          </p:cNvPr>
          <p:cNvSpPr>
            <a:spLocks noGrp="1"/>
          </p:cNvSpPr>
          <p:nvPr>
            <p:ph type="title" hasCustomPrompt="1"/>
          </p:nvPr>
        </p:nvSpPr>
        <p:spPr>
          <a:xfrm>
            <a:off x="496800" y="234888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08880"/>
            <a:ext cx="5400000" cy="828000"/>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16" name="Content Placeholder 3">
            <a:extLst>
              <a:ext uri="{FF2B5EF4-FFF2-40B4-BE49-F238E27FC236}">
                <a16:creationId xmlns:a16="http://schemas.microsoft.com/office/drawing/2014/main" id="{C13A901F-1096-47C9-A203-656042A56896}"/>
              </a:ext>
            </a:extLst>
          </p:cNvPr>
          <p:cNvSpPr>
            <a:spLocks noGrp="1"/>
          </p:cNvSpPr>
          <p:nvPr>
            <p:ph sz="quarter" idx="41" hasCustomPrompt="1"/>
          </p:nvPr>
        </p:nvSpPr>
        <p:spPr>
          <a:xfrm>
            <a:off x="6840000" y="5760000"/>
            <a:ext cx="540000" cy="540000"/>
          </a:xfrm>
        </p:spPr>
        <p:txBody>
          <a:bodyPr/>
          <a:lstStyle>
            <a:lvl1pPr>
              <a:defRPr sz="800"/>
            </a:lvl1pPr>
          </a:lstStyle>
          <a:p>
            <a:pPr lvl="0"/>
            <a:r>
              <a:rPr lang="da-DK" dirty="0"/>
              <a:t>Klik her for at indsætte logo</a:t>
            </a:r>
          </a:p>
        </p:txBody>
      </p:sp>
      <p:sp>
        <p:nvSpPr>
          <p:cNvPr id="17" name="Content Placeholder 5">
            <a:extLst>
              <a:ext uri="{FF2B5EF4-FFF2-40B4-BE49-F238E27FC236}">
                <a16:creationId xmlns:a16="http://schemas.microsoft.com/office/drawing/2014/main" id="{A51A112F-240D-43F1-A514-1C46B6A682D1}"/>
              </a:ext>
            </a:extLst>
          </p:cNvPr>
          <p:cNvSpPr>
            <a:spLocks noGrp="1"/>
          </p:cNvSpPr>
          <p:nvPr>
            <p:ph sz="quarter" idx="42" hasCustomPrompt="1"/>
          </p:nvPr>
        </p:nvSpPr>
        <p:spPr>
          <a:xfrm>
            <a:off x="7560000" y="5760000"/>
            <a:ext cx="540000" cy="540000"/>
          </a:xfrm>
        </p:spPr>
        <p:txBody>
          <a:bodyPr/>
          <a:lstStyle>
            <a:lvl1pPr>
              <a:defRPr sz="800"/>
            </a:lvl1pPr>
          </a:lstStyle>
          <a:p>
            <a:pPr lvl="0"/>
            <a:r>
              <a:rPr lang="da-DK" dirty="0"/>
              <a:t>Klik her for at indsætte logo</a:t>
            </a:r>
          </a:p>
          <a:p>
            <a:pPr lvl="0"/>
            <a:endParaRPr lang="da-DK" dirty="0"/>
          </a:p>
        </p:txBody>
      </p:sp>
      <p:sp>
        <p:nvSpPr>
          <p:cNvPr id="18" name="Content Placeholder 7">
            <a:extLst>
              <a:ext uri="{FF2B5EF4-FFF2-40B4-BE49-F238E27FC236}">
                <a16:creationId xmlns:a16="http://schemas.microsoft.com/office/drawing/2014/main" id="{2DC05250-4CB0-4949-930D-3AD5C7E6FA9E}"/>
              </a:ext>
            </a:extLst>
          </p:cNvPr>
          <p:cNvSpPr>
            <a:spLocks noGrp="1"/>
          </p:cNvSpPr>
          <p:nvPr>
            <p:ph sz="quarter" idx="43" hasCustomPrompt="1"/>
          </p:nvPr>
        </p:nvSpPr>
        <p:spPr>
          <a:xfrm>
            <a:off x="8280000" y="5760000"/>
            <a:ext cx="540000" cy="540000"/>
          </a:xfrm>
        </p:spPr>
        <p:txBody>
          <a:bodyPr/>
          <a:lstStyle>
            <a:lvl1pPr>
              <a:defRPr sz="800"/>
            </a:lvl1pPr>
          </a:lstStyle>
          <a:p>
            <a:pPr lvl="0"/>
            <a:r>
              <a:rPr lang="da-DK" dirty="0"/>
              <a:t>Klik her for at indsætte logo</a:t>
            </a:r>
          </a:p>
        </p:txBody>
      </p:sp>
      <p:sp>
        <p:nvSpPr>
          <p:cNvPr id="19" name="Content Placeholder 9">
            <a:extLst>
              <a:ext uri="{FF2B5EF4-FFF2-40B4-BE49-F238E27FC236}">
                <a16:creationId xmlns:a16="http://schemas.microsoft.com/office/drawing/2014/main" id="{77F8FD4E-F549-47D2-9A64-7BA3F98C096D}"/>
              </a:ext>
            </a:extLst>
          </p:cNvPr>
          <p:cNvSpPr>
            <a:spLocks noGrp="1"/>
          </p:cNvSpPr>
          <p:nvPr>
            <p:ph sz="quarter" idx="44" hasCustomPrompt="1"/>
          </p:nvPr>
        </p:nvSpPr>
        <p:spPr>
          <a:xfrm>
            <a:off x="9000000" y="5760000"/>
            <a:ext cx="540000" cy="540000"/>
          </a:xfrm>
        </p:spPr>
        <p:txBody>
          <a:bodyPr/>
          <a:lstStyle>
            <a:lvl1pPr>
              <a:defRPr sz="800"/>
            </a:lvl1pPr>
          </a:lstStyle>
          <a:p>
            <a:pPr lvl="0"/>
            <a:r>
              <a:rPr lang="da-DK" dirty="0"/>
              <a:t>Klik her for at indsætte logo</a:t>
            </a:r>
          </a:p>
        </p:txBody>
      </p:sp>
      <p:sp>
        <p:nvSpPr>
          <p:cNvPr id="28" name="Content Placeholder 11">
            <a:extLst>
              <a:ext uri="{FF2B5EF4-FFF2-40B4-BE49-F238E27FC236}">
                <a16:creationId xmlns:a16="http://schemas.microsoft.com/office/drawing/2014/main" id="{30A8E322-6E0A-4758-89D7-8AEA71CC4FB0}"/>
              </a:ext>
            </a:extLst>
          </p:cNvPr>
          <p:cNvSpPr>
            <a:spLocks noGrp="1"/>
          </p:cNvSpPr>
          <p:nvPr>
            <p:ph sz="quarter" idx="45" hasCustomPrompt="1"/>
          </p:nvPr>
        </p:nvSpPr>
        <p:spPr>
          <a:xfrm>
            <a:off x="9720000" y="5760000"/>
            <a:ext cx="540000" cy="540000"/>
          </a:xfrm>
        </p:spPr>
        <p:txBody>
          <a:bodyPr/>
          <a:lstStyle>
            <a:lvl1pPr>
              <a:defRPr sz="800"/>
            </a:lvl1pPr>
          </a:lstStyle>
          <a:p>
            <a:pPr lvl="0"/>
            <a:r>
              <a:rPr lang="da-DK" dirty="0"/>
              <a:t>Klik her for at indsætte logo</a:t>
            </a:r>
          </a:p>
        </p:txBody>
      </p:sp>
      <p:sp>
        <p:nvSpPr>
          <p:cNvPr id="29" name="Content Placeholder 13">
            <a:extLst>
              <a:ext uri="{FF2B5EF4-FFF2-40B4-BE49-F238E27FC236}">
                <a16:creationId xmlns:a16="http://schemas.microsoft.com/office/drawing/2014/main" id="{1F210E39-5764-4FDA-A89B-DF47260440FE}"/>
              </a:ext>
            </a:extLst>
          </p:cNvPr>
          <p:cNvSpPr>
            <a:spLocks noGrp="1"/>
          </p:cNvSpPr>
          <p:nvPr>
            <p:ph sz="quarter" idx="46" hasCustomPrompt="1"/>
          </p:nvPr>
        </p:nvSpPr>
        <p:spPr>
          <a:xfrm>
            <a:off x="10440000" y="5760000"/>
            <a:ext cx="540000" cy="540000"/>
          </a:xfrm>
        </p:spPr>
        <p:txBody>
          <a:bodyPr/>
          <a:lstStyle>
            <a:lvl1pPr>
              <a:defRPr sz="800"/>
            </a:lvl1pPr>
          </a:lstStyle>
          <a:p>
            <a:pPr lvl="0"/>
            <a:r>
              <a:rPr lang="da-DK" dirty="0"/>
              <a:t>Klik her for at indsætte logo</a:t>
            </a:r>
          </a:p>
        </p:txBody>
      </p:sp>
      <p:sp>
        <p:nvSpPr>
          <p:cNvPr id="31" name="Content Placeholder 17">
            <a:extLst>
              <a:ext uri="{FF2B5EF4-FFF2-40B4-BE49-F238E27FC236}">
                <a16:creationId xmlns:a16="http://schemas.microsoft.com/office/drawing/2014/main" id="{3A1B4BB8-C244-4DAC-B1C6-9070B13190AA}"/>
              </a:ext>
            </a:extLst>
          </p:cNvPr>
          <p:cNvSpPr>
            <a:spLocks noGrp="1"/>
          </p:cNvSpPr>
          <p:nvPr>
            <p:ph sz="quarter" idx="47" hasCustomPrompt="1"/>
          </p:nvPr>
        </p:nvSpPr>
        <p:spPr>
          <a:xfrm>
            <a:off x="11160000" y="5760000"/>
            <a:ext cx="540000" cy="540000"/>
          </a:xfrm>
        </p:spPr>
        <p:txBody>
          <a:bodyPr/>
          <a:lstStyle>
            <a:lvl1pPr>
              <a:defRPr sz="800"/>
            </a:lvl1pPr>
          </a:lstStyle>
          <a:p>
            <a:pPr lvl="0"/>
            <a:r>
              <a:rPr lang="da-DK" dirty="0"/>
              <a:t>Klik her for at indsætte logo</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75" name="Freeform: Shape 74" hidden="1">
            <a:extLst>
              <a:ext uri="{FF2B5EF4-FFF2-40B4-BE49-F238E27FC236}">
                <a16:creationId xmlns:a16="http://schemas.microsoft.com/office/drawing/2014/main" id="{960547B2-B2E9-4C7C-A704-6472B06F4740}"/>
              </a:ext>
            </a:extLst>
          </p:cNvPr>
          <p:cNvSpPr>
            <a:spLocks/>
          </p:cNvSpPr>
          <p:nvPr userDrawn="1"/>
        </p:nvSpPr>
        <p:spPr bwMode="auto">
          <a:xfrm>
            <a:off x="-111587" y="912695"/>
            <a:ext cx="12303587" cy="6026957"/>
          </a:xfrm>
          <a:custGeom>
            <a:avLst/>
            <a:gdLst>
              <a:gd name="connsiteX0" fmla="*/ 0 w 12303587"/>
              <a:gd name="connsiteY0" fmla="*/ 0 h 6026957"/>
              <a:gd name="connsiteX1" fmla="*/ 12303587 w 12303587"/>
              <a:gd name="connsiteY1" fmla="*/ 3012722 h 6026957"/>
              <a:gd name="connsiteX2" fmla="*/ 0 w 12303587"/>
              <a:gd name="connsiteY2" fmla="*/ 6026957 h 6026957"/>
            </a:gdLst>
            <a:ahLst/>
            <a:cxnLst>
              <a:cxn ang="0">
                <a:pos x="connsiteX0" y="connsiteY0"/>
              </a:cxn>
              <a:cxn ang="0">
                <a:pos x="connsiteX1" y="connsiteY1"/>
              </a:cxn>
              <a:cxn ang="0">
                <a:pos x="connsiteX2" y="connsiteY2"/>
              </a:cxn>
            </a:cxnLst>
            <a:rect l="l" t="t" r="r" b="b"/>
            <a:pathLst>
              <a:path w="12303587" h="6026957">
                <a:moveTo>
                  <a:pt x="0" y="0"/>
                </a:moveTo>
                <a:lnTo>
                  <a:pt x="12303587" y="3012722"/>
                </a:lnTo>
                <a:lnTo>
                  <a:pt x="0" y="6026957"/>
                </a:lnTo>
                <a:close/>
              </a:path>
            </a:pathLst>
          </a:custGeom>
          <a:noFill/>
          <a:ln w="20638" cap="flat">
            <a:solidFill>
              <a:srgbClr val="E5341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da-DK" dirty="0"/>
          </a:p>
        </p:txBody>
      </p:sp>
      <p:sp>
        <p:nvSpPr>
          <p:cNvPr id="36" name="Freeform: Shape 35">
            <a:extLst>
              <a:ext uri="{FF2B5EF4-FFF2-40B4-BE49-F238E27FC236}">
                <a16:creationId xmlns:a16="http://schemas.microsoft.com/office/drawing/2014/main" id="{8BDDF88C-2CFD-419A-AC2E-1313136C1A6D}"/>
              </a:ext>
            </a:extLst>
          </p:cNvPr>
          <p:cNvSpPr>
            <a:spLocks/>
          </p:cNvSpPr>
          <p:nvPr userDrawn="1"/>
        </p:nvSpPr>
        <p:spPr bwMode="auto">
          <a:xfrm>
            <a:off x="8100000" y="1854000"/>
            <a:ext cx="4100326" cy="2008520"/>
          </a:xfrm>
          <a:custGeom>
            <a:avLst/>
            <a:gdLst>
              <a:gd name="connsiteX0" fmla="*/ 4100326 w 4100326"/>
              <a:gd name="connsiteY0" fmla="*/ 0 h 2008520"/>
              <a:gd name="connsiteX1" fmla="*/ 4100326 w 4100326"/>
              <a:gd name="connsiteY1" fmla="*/ 2008520 h 2008520"/>
              <a:gd name="connsiteX2" fmla="*/ 0 w 4100326"/>
              <a:gd name="connsiteY2" fmla="*/ 1004260 h 2008520"/>
            </a:gdLst>
            <a:ahLst/>
            <a:cxnLst>
              <a:cxn ang="0">
                <a:pos x="connsiteX0" y="connsiteY0"/>
              </a:cxn>
              <a:cxn ang="0">
                <a:pos x="connsiteX1" y="connsiteY1"/>
              </a:cxn>
              <a:cxn ang="0">
                <a:pos x="connsiteX2" y="connsiteY2"/>
              </a:cxn>
            </a:cxnLst>
            <a:rect l="l" t="t" r="r" b="b"/>
            <a:pathLst>
              <a:path w="4100326" h="2008520">
                <a:moveTo>
                  <a:pt x="4100326" y="0"/>
                </a:moveTo>
                <a:lnTo>
                  <a:pt x="4100326" y="2008520"/>
                </a:lnTo>
                <a:lnTo>
                  <a:pt x="0" y="1004260"/>
                </a:lnTo>
                <a:close/>
              </a:path>
            </a:pathLst>
          </a:custGeom>
          <a:solidFill>
            <a:srgbClr val="EB0082"/>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nvGrpSpPr>
          <p:cNvPr id="60" name="Group 59">
            <a:extLst>
              <a:ext uri="{FF2B5EF4-FFF2-40B4-BE49-F238E27FC236}">
                <a16:creationId xmlns:a16="http://schemas.microsoft.com/office/drawing/2014/main" id="{9D40999A-F7F6-43D1-8EA5-5BC5FBCCF24A}"/>
              </a:ext>
            </a:extLst>
          </p:cNvPr>
          <p:cNvGrpSpPr/>
          <p:nvPr userDrawn="1"/>
        </p:nvGrpSpPr>
        <p:grpSpPr>
          <a:xfrm>
            <a:off x="10637266" y="2240426"/>
            <a:ext cx="1312972" cy="1205035"/>
            <a:chOff x="5253038" y="-6626226"/>
            <a:chExt cx="3997325" cy="3668713"/>
          </a:xfrm>
        </p:grpSpPr>
        <p:sp>
          <p:nvSpPr>
            <p:cNvPr id="61" name="Freeform 24">
              <a:extLst>
                <a:ext uri="{FF2B5EF4-FFF2-40B4-BE49-F238E27FC236}">
                  <a16:creationId xmlns:a16="http://schemas.microsoft.com/office/drawing/2014/main" id="{50ACD9D0-D176-4589-B052-1B5050A9F694}"/>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2" name="Freeform 25">
              <a:extLst>
                <a:ext uri="{FF2B5EF4-FFF2-40B4-BE49-F238E27FC236}">
                  <a16:creationId xmlns:a16="http://schemas.microsoft.com/office/drawing/2014/main" id="{0ADED9BD-8B8B-4545-8791-7D6AA4BA601D}"/>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3" name="Freeform 26">
              <a:extLst>
                <a:ext uri="{FF2B5EF4-FFF2-40B4-BE49-F238E27FC236}">
                  <a16:creationId xmlns:a16="http://schemas.microsoft.com/office/drawing/2014/main" id="{58DF82D6-3209-4E50-957F-E4C521ED6F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4" name="Freeform 27">
              <a:extLst>
                <a:ext uri="{FF2B5EF4-FFF2-40B4-BE49-F238E27FC236}">
                  <a16:creationId xmlns:a16="http://schemas.microsoft.com/office/drawing/2014/main" id="{09616419-28BF-4A2C-8215-B9C2C233DE5B}"/>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5" name="Freeform 28">
              <a:extLst>
                <a:ext uri="{FF2B5EF4-FFF2-40B4-BE49-F238E27FC236}">
                  <a16:creationId xmlns:a16="http://schemas.microsoft.com/office/drawing/2014/main" id="{FC136CE3-4090-4A96-ABF7-ABAF7996C651}"/>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6" name="Freeform 29">
              <a:extLst>
                <a:ext uri="{FF2B5EF4-FFF2-40B4-BE49-F238E27FC236}">
                  <a16:creationId xmlns:a16="http://schemas.microsoft.com/office/drawing/2014/main" id="{7B3CB738-A78C-465E-B91D-2DFCDAFBCE18}"/>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7" name="Freeform 30">
              <a:extLst>
                <a:ext uri="{FF2B5EF4-FFF2-40B4-BE49-F238E27FC236}">
                  <a16:creationId xmlns:a16="http://schemas.microsoft.com/office/drawing/2014/main" id="{BD76D96E-AB46-4DBB-8B72-975102FC3972}"/>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8" name="Freeform 31">
              <a:extLst>
                <a:ext uri="{FF2B5EF4-FFF2-40B4-BE49-F238E27FC236}">
                  <a16:creationId xmlns:a16="http://schemas.microsoft.com/office/drawing/2014/main" id="{67015704-B4B9-411C-851B-9AED351D4F3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9" name="Freeform 32">
              <a:extLst>
                <a:ext uri="{FF2B5EF4-FFF2-40B4-BE49-F238E27FC236}">
                  <a16:creationId xmlns:a16="http://schemas.microsoft.com/office/drawing/2014/main" id="{18990BE1-7384-4A50-9C8B-5F1E7788DCF8}"/>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0" name="Freeform 33">
              <a:extLst>
                <a:ext uri="{FF2B5EF4-FFF2-40B4-BE49-F238E27FC236}">
                  <a16:creationId xmlns:a16="http://schemas.microsoft.com/office/drawing/2014/main" id="{7AB1646A-A393-4F88-B065-5E8BAC9BF8C8}"/>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1" name="Freeform 34">
              <a:extLst>
                <a:ext uri="{FF2B5EF4-FFF2-40B4-BE49-F238E27FC236}">
                  <a16:creationId xmlns:a16="http://schemas.microsoft.com/office/drawing/2014/main" id="{6ACE70B6-489D-4B09-90E3-15F1D9C82E9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2" name="Freeform 35">
              <a:extLst>
                <a:ext uri="{FF2B5EF4-FFF2-40B4-BE49-F238E27FC236}">
                  <a16:creationId xmlns:a16="http://schemas.microsoft.com/office/drawing/2014/main" id="{35F56330-103D-4504-B617-409883E46AB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3" name="Freeform 36">
              <a:extLst>
                <a:ext uri="{FF2B5EF4-FFF2-40B4-BE49-F238E27FC236}">
                  <a16:creationId xmlns:a16="http://schemas.microsoft.com/office/drawing/2014/main" id="{5B5F776A-C613-49F3-A143-FEF241FB5735}"/>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4" name="Freeform 37">
              <a:extLst>
                <a:ext uri="{FF2B5EF4-FFF2-40B4-BE49-F238E27FC236}">
                  <a16:creationId xmlns:a16="http://schemas.microsoft.com/office/drawing/2014/main" id="{CB6D28F5-1DCE-4216-9F37-DF6071CA065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0"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600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rgbClr val="EB0082"/>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8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404220124"/>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sp>
        <p:nvSpPr>
          <p:cNvPr id="3" name="Rektangel 2"/>
          <p:cNvSpPr/>
          <p:nvPr userDrawn="1"/>
        </p:nvSpPr>
        <p:spPr>
          <a:xfrm>
            <a:off x="9540001" y="291526"/>
            <a:ext cx="2705530" cy="1265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11" name="Billed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4681" y="-99392"/>
            <a:ext cx="12246161" cy="6984776"/>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806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a:t>
            </a:r>
            <a:r>
              <a:rPr lang="da-DK" dirty="0"/>
              <a:t> 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tilføje titel</a:t>
            </a:r>
          </a:p>
        </p:txBody>
      </p:sp>
    </p:spTree>
    <p:extLst>
      <p:ext uri="{BB962C8B-B14F-4D97-AF65-F5344CB8AC3E}">
        <p14:creationId xmlns:p14="http://schemas.microsoft.com/office/powerpoint/2010/main" val="29763797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tilføje titel</a:t>
            </a:r>
          </a:p>
        </p:txBody>
      </p:sp>
    </p:spTree>
    <p:extLst>
      <p:ext uri="{BB962C8B-B14F-4D97-AF65-F5344CB8AC3E}">
        <p14:creationId xmlns:p14="http://schemas.microsoft.com/office/powerpoint/2010/main" val="38865457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9" name="Billede 12">
            <a:extLst>
              <a:ext uri="{FF2B5EF4-FFF2-40B4-BE49-F238E27FC236}">
                <a16:creationId xmlns:a16="http://schemas.microsoft.com/office/drawing/2014/main" id="{C505C51B-28BA-45B8-9BF6-FAC9647AFA6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1" y="-99392"/>
            <a:ext cx="12246161" cy="6984776"/>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bg1"/>
                </a:solidFill>
              </a:defRPr>
            </a:lvl1pPr>
            <a:lvl2pPr>
              <a:spcBef>
                <a:spcPts val="300"/>
              </a:spcBef>
              <a:spcAft>
                <a:spcPts val="600"/>
              </a:spcAft>
              <a:buFontTx/>
              <a:buNone/>
              <a:defRPr sz="1600" b="0">
                <a:solidFill>
                  <a:schemeClr val="bg1"/>
                </a:solidFill>
              </a:defRPr>
            </a:lvl2pPr>
            <a:lvl3pPr marL="0" indent="0">
              <a:spcAft>
                <a:spcPts val="600"/>
              </a:spcAft>
              <a:buFontTx/>
              <a:buNone/>
              <a:defRPr sz="1600">
                <a:solidFill>
                  <a:schemeClr val="bg1"/>
                </a:solidFill>
              </a:defRPr>
            </a:lvl3pPr>
            <a:lvl4pPr marL="0" indent="0">
              <a:spcAft>
                <a:spcPts val="600"/>
              </a:spcAft>
              <a:buFontTx/>
              <a:buNone/>
              <a:defRPr sz="1600">
                <a:solidFill>
                  <a:schemeClr val="bg1"/>
                </a:solidFill>
              </a:defRPr>
            </a:lvl4pPr>
            <a:lvl5pPr marL="0" indent="0">
              <a:spcAft>
                <a:spcPts val="600"/>
              </a:spcAft>
              <a:buFontTx/>
              <a:buNone/>
              <a:defRPr sz="1600">
                <a:solidFill>
                  <a:schemeClr val="bg1"/>
                </a:solidFill>
              </a:defRPr>
            </a:lvl5pPr>
            <a:lvl6pPr marL="0" indent="0">
              <a:spcAft>
                <a:spcPts val="600"/>
              </a:spcAft>
              <a:buFontTx/>
              <a:buNone/>
              <a:defRPr sz="1600">
                <a:solidFill>
                  <a:schemeClr val="bg1"/>
                </a:solidFill>
              </a:defRPr>
            </a:lvl6pPr>
            <a:lvl7pPr marL="0" indent="0">
              <a:spcBef>
                <a:spcPts val="300"/>
              </a:spcBef>
              <a:spcAft>
                <a:spcPts val="600"/>
              </a:spcAft>
              <a:buFontTx/>
              <a:buNone/>
              <a:defRPr sz="1600">
                <a:solidFill>
                  <a:schemeClr val="bg1"/>
                </a:solidFill>
              </a:defRPr>
            </a:lvl7pPr>
            <a:lvl8pPr marL="0" indent="0">
              <a:spcBef>
                <a:spcPts val="300"/>
              </a:spcBef>
              <a:spcAft>
                <a:spcPts val="600"/>
              </a:spcAft>
              <a:buFontTx/>
              <a:buNone/>
              <a:defRPr sz="1600">
                <a:solidFill>
                  <a:schemeClr val="bg1"/>
                </a:solidFill>
              </a:defRPr>
            </a:lvl8pPr>
            <a:lvl9pPr marL="0" indent="0">
              <a:spcBef>
                <a:spcPts val="300"/>
              </a:spcBef>
              <a:spcAft>
                <a:spcPts val="600"/>
              </a:spcAft>
              <a:buFontTx/>
              <a:buNone/>
              <a:defRPr sz="1600">
                <a:solidFill>
                  <a:schemeClr val="bg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Tree>
    <p:extLst>
      <p:ext uri="{BB962C8B-B14F-4D97-AF65-F5344CB8AC3E}">
        <p14:creationId xmlns:p14="http://schemas.microsoft.com/office/powerpoint/2010/main" val="4183662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11" name="Billede 12">
            <a:extLst>
              <a:ext uri="{FF2B5EF4-FFF2-40B4-BE49-F238E27FC236}">
                <a16:creationId xmlns:a16="http://schemas.microsoft.com/office/drawing/2014/main" id="{E3002F20-4A1C-4AC0-A487-8FF9B7128B3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1" y="-99392"/>
            <a:ext cx="12246161" cy="6984776"/>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2692228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11" name="Billede 12">
            <a:extLst>
              <a:ext uri="{FF2B5EF4-FFF2-40B4-BE49-F238E27FC236}">
                <a16:creationId xmlns:a16="http://schemas.microsoft.com/office/drawing/2014/main" id="{78BCDC92-2C3B-475C-A5DF-B3DB9B3718A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1" y="-99392"/>
            <a:ext cx="12246161" cy="6984776"/>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31618078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13" name="Billed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1" y="-99392"/>
            <a:ext cx="12246161" cy="6984776"/>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bg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16137152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3419920341"/>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4145541953"/>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8141411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3235693741"/>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3704701823"/>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344283400"/>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244691245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54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1116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16901436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522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522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6983725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32588263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rgbClr val="EB0082"/>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16314507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kst _Billede i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30600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960000"/>
            <a:ext cx="11160000" cy="216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 </a:t>
            </a:r>
          </a:p>
        </p:txBody>
      </p:sp>
      <p:sp>
        <p:nvSpPr>
          <p:cNvPr id="10" name="Picture Placeholder 9">
            <a:extLst>
              <a:ext uri="{FF2B5EF4-FFF2-40B4-BE49-F238E27FC236}">
                <a16:creationId xmlns:a16="http://schemas.microsoft.com/office/drawing/2014/main" id="{6A2896EF-16E8-4787-8453-3EA02DDB342B}"/>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1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1"/>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36222859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0" y="0"/>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720000" anchor="t">
            <a:noAutofit/>
          </a:bodyPr>
          <a:lstStyle>
            <a:lvl1pPr algn="ctr">
              <a:spcAft>
                <a:spcPts val="0"/>
              </a:spcAft>
              <a:defRPr sz="1600" i="0" u="none">
                <a:solidFill>
                  <a:schemeClr val="bg1"/>
                </a:solidFill>
              </a:defRPr>
            </a:lvl1pPr>
          </a:lstStyle>
          <a:p>
            <a:r>
              <a:rPr lang="da-DK" noProof="0" dirty="0"/>
              <a:t>Skift billede: Klik her, vælg ”indsæt” i topmenu, vælg ”billeder”</a:t>
            </a:r>
          </a:p>
        </p:txBody>
      </p:sp>
      <p:sp>
        <p:nvSpPr>
          <p:cNvPr id="36" name="Text Placeholder 35">
            <a:extLst>
              <a:ext uri="{FF2B5EF4-FFF2-40B4-BE49-F238E27FC236}">
                <a16:creationId xmlns:a16="http://schemas.microsoft.com/office/drawing/2014/main" id="{72435318-97B1-4FAF-9DF8-207AC371EAD4}"/>
              </a:ext>
            </a:extLst>
          </p:cNvPr>
          <p:cNvSpPr>
            <a:spLocks noGrp="1"/>
          </p:cNvSpPr>
          <p:nvPr>
            <p:ph type="body" sz="quarter" idx="48" hasCustomPrompt="1"/>
          </p:nvPr>
        </p:nvSpPr>
        <p:spPr>
          <a:xfrm>
            <a:off x="0" y="0"/>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42" name="Text Placeholder 35">
            <a:extLst>
              <a:ext uri="{FF2B5EF4-FFF2-40B4-BE49-F238E27FC236}">
                <a16:creationId xmlns:a16="http://schemas.microsoft.com/office/drawing/2014/main" id="{719DD3D7-0D07-44E8-A723-C902EFC9BECB}"/>
              </a:ext>
            </a:extLst>
          </p:cNvPr>
          <p:cNvSpPr>
            <a:spLocks noGrp="1"/>
          </p:cNvSpPr>
          <p:nvPr>
            <p:ph type="body" sz="quarter" idx="49" hasCustomPrompt="1"/>
          </p:nvPr>
        </p:nvSpPr>
        <p:spPr>
          <a:xfrm rot="10800000">
            <a:off x="-869" y="5760000"/>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53" name="Text Placeholder 52">
            <a:extLst>
              <a:ext uri="{FF2B5EF4-FFF2-40B4-BE49-F238E27FC236}">
                <a16:creationId xmlns:a16="http://schemas.microsoft.com/office/drawing/2014/main" id="{8AF900B3-C7A6-4A1A-9D6D-5609C5FC8F29}"/>
              </a:ext>
            </a:extLst>
          </p:cNvPr>
          <p:cNvSpPr>
            <a:spLocks noGrp="1"/>
          </p:cNvSpPr>
          <p:nvPr>
            <p:ph type="body" sz="quarter" idx="37" hasCustomPrompt="1"/>
          </p:nvPr>
        </p:nvSpPr>
        <p:spPr>
          <a:xfrm>
            <a:off x="-6308" y="982678"/>
            <a:ext cx="12235410" cy="5845776"/>
          </a:xfrm>
          <a:custGeom>
            <a:avLst/>
            <a:gdLst>
              <a:gd name="connsiteX0" fmla="*/ 0 w 12235410"/>
              <a:gd name="connsiteY0" fmla="*/ 0 h 5845776"/>
              <a:gd name="connsiteX1" fmla="*/ 11057223 w 12235410"/>
              <a:gd name="connsiteY1" fmla="*/ 2629199 h 5845776"/>
              <a:gd name="connsiteX2" fmla="*/ 12235410 w 12235410"/>
              <a:gd name="connsiteY2" fmla="*/ 2914949 h 5845776"/>
              <a:gd name="connsiteX3" fmla="*/ 7553162 w 12235410"/>
              <a:gd name="connsiteY3" fmla="*/ 4050012 h 5845776"/>
              <a:gd name="connsiteX4" fmla="*/ 0 w 12235410"/>
              <a:gd name="connsiteY4" fmla="*/ 5845776 h 584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10" h="5845776">
                <a:moveTo>
                  <a:pt x="0" y="0"/>
                </a:moveTo>
                <a:lnTo>
                  <a:pt x="11057223" y="2629199"/>
                </a:lnTo>
                <a:lnTo>
                  <a:pt x="12235410" y="2914949"/>
                </a:lnTo>
                <a:lnTo>
                  <a:pt x="7553162" y="4050012"/>
                </a:lnTo>
                <a:lnTo>
                  <a:pt x="0" y="5845776"/>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FF2600"/>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xtBox 2">
            <a:extLst>
              <a:ext uri="{FF2B5EF4-FFF2-40B4-BE49-F238E27FC236}">
                <a16:creationId xmlns:a16="http://schemas.microsoft.com/office/drawing/2014/main" id="{AA9F04F1-84B0-430C-9E0C-F7FDD17390F4}"/>
              </a:ext>
            </a:extLst>
          </p:cNvPr>
          <p:cNvSpPr txBox="1"/>
          <p:nvPr userDrawn="1"/>
        </p:nvSpPr>
        <p:spPr>
          <a:xfrm>
            <a:off x="12208557"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7" name="Straight Arrow Connector 6">
            <a:extLst>
              <a:ext uri="{FF2B5EF4-FFF2-40B4-BE49-F238E27FC236}">
                <a16:creationId xmlns:a16="http://schemas.microsoft.com/office/drawing/2014/main" id="{364BB851-DD64-4EA2-8AE4-FF41F6A25061}"/>
              </a:ext>
            </a:extLst>
          </p:cNvPr>
          <p:cNvCxnSpPr/>
          <p:nvPr userDrawn="1"/>
        </p:nvCxnSpPr>
        <p:spPr>
          <a:xfrm flipH="1">
            <a:off x="12242689"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3920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8BA3-2870-4D12-8202-8528B0F6F65B}"/>
              </a:ext>
            </a:extLst>
          </p:cNvPr>
          <p:cNvSpPr>
            <a:spLocks noGrp="1"/>
          </p:cNvSpPr>
          <p:nvPr>
            <p:ph type="title" hasCustomPrompt="1"/>
          </p:nvPr>
        </p:nvSpPr>
        <p:spPr>
          <a:xfrm>
            <a:off x="496800" y="234888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08880"/>
            <a:ext cx="5400000" cy="828000"/>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16" name="Content Placeholder 3">
            <a:extLst>
              <a:ext uri="{FF2B5EF4-FFF2-40B4-BE49-F238E27FC236}">
                <a16:creationId xmlns:a16="http://schemas.microsoft.com/office/drawing/2014/main" id="{C13A901F-1096-47C9-A203-656042A56896}"/>
              </a:ext>
            </a:extLst>
          </p:cNvPr>
          <p:cNvSpPr>
            <a:spLocks noGrp="1"/>
          </p:cNvSpPr>
          <p:nvPr>
            <p:ph sz="quarter" idx="41" hasCustomPrompt="1"/>
          </p:nvPr>
        </p:nvSpPr>
        <p:spPr>
          <a:xfrm>
            <a:off x="6840000" y="5760000"/>
            <a:ext cx="540000" cy="540000"/>
          </a:xfrm>
        </p:spPr>
        <p:txBody>
          <a:bodyPr/>
          <a:lstStyle>
            <a:lvl1pPr>
              <a:defRPr sz="800"/>
            </a:lvl1pPr>
          </a:lstStyle>
          <a:p>
            <a:pPr lvl="0"/>
            <a:r>
              <a:rPr lang="da-DK" dirty="0"/>
              <a:t>Klik her for at indsætte logo</a:t>
            </a:r>
          </a:p>
        </p:txBody>
      </p:sp>
      <p:sp>
        <p:nvSpPr>
          <p:cNvPr id="17" name="Content Placeholder 5">
            <a:extLst>
              <a:ext uri="{FF2B5EF4-FFF2-40B4-BE49-F238E27FC236}">
                <a16:creationId xmlns:a16="http://schemas.microsoft.com/office/drawing/2014/main" id="{A51A112F-240D-43F1-A514-1C46B6A682D1}"/>
              </a:ext>
            </a:extLst>
          </p:cNvPr>
          <p:cNvSpPr>
            <a:spLocks noGrp="1"/>
          </p:cNvSpPr>
          <p:nvPr>
            <p:ph sz="quarter" idx="42" hasCustomPrompt="1"/>
          </p:nvPr>
        </p:nvSpPr>
        <p:spPr>
          <a:xfrm>
            <a:off x="7560000" y="5760000"/>
            <a:ext cx="540000" cy="540000"/>
          </a:xfrm>
        </p:spPr>
        <p:txBody>
          <a:bodyPr/>
          <a:lstStyle>
            <a:lvl1pPr>
              <a:defRPr sz="800"/>
            </a:lvl1pPr>
          </a:lstStyle>
          <a:p>
            <a:pPr lvl="0"/>
            <a:r>
              <a:rPr lang="da-DK" dirty="0"/>
              <a:t>Klik her for at indsætte logo</a:t>
            </a:r>
          </a:p>
          <a:p>
            <a:pPr lvl="0"/>
            <a:endParaRPr lang="da-DK" dirty="0"/>
          </a:p>
        </p:txBody>
      </p:sp>
      <p:sp>
        <p:nvSpPr>
          <p:cNvPr id="18" name="Content Placeholder 7">
            <a:extLst>
              <a:ext uri="{FF2B5EF4-FFF2-40B4-BE49-F238E27FC236}">
                <a16:creationId xmlns:a16="http://schemas.microsoft.com/office/drawing/2014/main" id="{2DC05250-4CB0-4949-930D-3AD5C7E6FA9E}"/>
              </a:ext>
            </a:extLst>
          </p:cNvPr>
          <p:cNvSpPr>
            <a:spLocks noGrp="1"/>
          </p:cNvSpPr>
          <p:nvPr>
            <p:ph sz="quarter" idx="43" hasCustomPrompt="1"/>
          </p:nvPr>
        </p:nvSpPr>
        <p:spPr>
          <a:xfrm>
            <a:off x="8280000" y="5760000"/>
            <a:ext cx="540000" cy="540000"/>
          </a:xfrm>
        </p:spPr>
        <p:txBody>
          <a:bodyPr/>
          <a:lstStyle>
            <a:lvl1pPr>
              <a:defRPr sz="800"/>
            </a:lvl1pPr>
          </a:lstStyle>
          <a:p>
            <a:pPr lvl="0"/>
            <a:r>
              <a:rPr lang="da-DK" dirty="0"/>
              <a:t>Klik her for at indsætte logo</a:t>
            </a:r>
          </a:p>
        </p:txBody>
      </p:sp>
      <p:sp>
        <p:nvSpPr>
          <p:cNvPr id="19" name="Content Placeholder 9">
            <a:extLst>
              <a:ext uri="{FF2B5EF4-FFF2-40B4-BE49-F238E27FC236}">
                <a16:creationId xmlns:a16="http://schemas.microsoft.com/office/drawing/2014/main" id="{77F8FD4E-F549-47D2-9A64-7BA3F98C096D}"/>
              </a:ext>
            </a:extLst>
          </p:cNvPr>
          <p:cNvSpPr>
            <a:spLocks noGrp="1"/>
          </p:cNvSpPr>
          <p:nvPr>
            <p:ph sz="quarter" idx="44" hasCustomPrompt="1"/>
          </p:nvPr>
        </p:nvSpPr>
        <p:spPr>
          <a:xfrm>
            <a:off x="9000000" y="5760000"/>
            <a:ext cx="540000" cy="540000"/>
          </a:xfrm>
        </p:spPr>
        <p:txBody>
          <a:bodyPr/>
          <a:lstStyle>
            <a:lvl1pPr>
              <a:defRPr sz="800"/>
            </a:lvl1pPr>
          </a:lstStyle>
          <a:p>
            <a:pPr lvl="0"/>
            <a:r>
              <a:rPr lang="da-DK" dirty="0"/>
              <a:t>Klik her for at indsætte logo</a:t>
            </a:r>
          </a:p>
        </p:txBody>
      </p:sp>
      <p:sp>
        <p:nvSpPr>
          <p:cNvPr id="28" name="Content Placeholder 11">
            <a:extLst>
              <a:ext uri="{FF2B5EF4-FFF2-40B4-BE49-F238E27FC236}">
                <a16:creationId xmlns:a16="http://schemas.microsoft.com/office/drawing/2014/main" id="{30A8E322-6E0A-4758-89D7-8AEA71CC4FB0}"/>
              </a:ext>
            </a:extLst>
          </p:cNvPr>
          <p:cNvSpPr>
            <a:spLocks noGrp="1"/>
          </p:cNvSpPr>
          <p:nvPr>
            <p:ph sz="quarter" idx="45" hasCustomPrompt="1"/>
          </p:nvPr>
        </p:nvSpPr>
        <p:spPr>
          <a:xfrm>
            <a:off x="9720000" y="5760000"/>
            <a:ext cx="540000" cy="540000"/>
          </a:xfrm>
        </p:spPr>
        <p:txBody>
          <a:bodyPr/>
          <a:lstStyle>
            <a:lvl1pPr>
              <a:defRPr sz="800"/>
            </a:lvl1pPr>
          </a:lstStyle>
          <a:p>
            <a:pPr lvl="0"/>
            <a:r>
              <a:rPr lang="da-DK" dirty="0"/>
              <a:t>Klik her for at indsætte logo</a:t>
            </a:r>
          </a:p>
        </p:txBody>
      </p:sp>
      <p:sp>
        <p:nvSpPr>
          <p:cNvPr id="29" name="Content Placeholder 13">
            <a:extLst>
              <a:ext uri="{FF2B5EF4-FFF2-40B4-BE49-F238E27FC236}">
                <a16:creationId xmlns:a16="http://schemas.microsoft.com/office/drawing/2014/main" id="{1F210E39-5764-4FDA-A89B-DF47260440FE}"/>
              </a:ext>
            </a:extLst>
          </p:cNvPr>
          <p:cNvSpPr>
            <a:spLocks noGrp="1"/>
          </p:cNvSpPr>
          <p:nvPr>
            <p:ph sz="quarter" idx="46" hasCustomPrompt="1"/>
          </p:nvPr>
        </p:nvSpPr>
        <p:spPr>
          <a:xfrm>
            <a:off x="10440000" y="5760000"/>
            <a:ext cx="540000" cy="540000"/>
          </a:xfrm>
        </p:spPr>
        <p:txBody>
          <a:bodyPr/>
          <a:lstStyle>
            <a:lvl1pPr>
              <a:defRPr sz="800"/>
            </a:lvl1pPr>
          </a:lstStyle>
          <a:p>
            <a:pPr lvl="0"/>
            <a:r>
              <a:rPr lang="da-DK" dirty="0"/>
              <a:t>Klik her for at indsætte logo</a:t>
            </a:r>
          </a:p>
        </p:txBody>
      </p:sp>
      <p:sp>
        <p:nvSpPr>
          <p:cNvPr id="31" name="Content Placeholder 17">
            <a:extLst>
              <a:ext uri="{FF2B5EF4-FFF2-40B4-BE49-F238E27FC236}">
                <a16:creationId xmlns:a16="http://schemas.microsoft.com/office/drawing/2014/main" id="{3A1B4BB8-C244-4DAC-B1C6-9070B13190AA}"/>
              </a:ext>
            </a:extLst>
          </p:cNvPr>
          <p:cNvSpPr>
            <a:spLocks noGrp="1"/>
          </p:cNvSpPr>
          <p:nvPr>
            <p:ph sz="quarter" idx="47" hasCustomPrompt="1"/>
          </p:nvPr>
        </p:nvSpPr>
        <p:spPr>
          <a:xfrm>
            <a:off x="11160000" y="5760000"/>
            <a:ext cx="540000" cy="540000"/>
          </a:xfrm>
        </p:spPr>
        <p:txBody>
          <a:bodyPr/>
          <a:lstStyle>
            <a:lvl1pPr>
              <a:defRPr sz="800"/>
            </a:lvl1pPr>
          </a:lstStyle>
          <a:p>
            <a:pPr lvl="0"/>
            <a:r>
              <a:rPr lang="da-DK" dirty="0"/>
              <a:t>Klik her for at indsætte logo</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75" name="Freeform: Shape 74" hidden="1">
            <a:extLst>
              <a:ext uri="{FF2B5EF4-FFF2-40B4-BE49-F238E27FC236}">
                <a16:creationId xmlns:a16="http://schemas.microsoft.com/office/drawing/2014/main" id="{960547B2-B2E9-4C7C-A704-6472B06F4740}"/>
              </a:ext>
            </a:extLst>
          </p:cNvPr>
          <p:cNvSpPr>
            <a:spLocks/>
          </p:cNvSpPr>
          <p:nvPr userDrawn="1"/>
        </p:nvSpPr>
        <p:spPr bwMode="auto">
          <a:xfrm>
            <a:off x="-111587" y="912695"/>
            <a:ext cx="12303587" cy="6026957"/>
          </a:xfrm>
          <a:custGeom>
            <a:avLst/>
            <a:gdLst>
              <a:gd name="connsiteX0" fmla="*/ 0 w 12303587"/>
              <a:gd name="connsiteY0" fmla="*/ 0 h 6026957"/>
              <a:gd name="connsiteX1" fmla="*/ 12303587 w 12303587"/>
              <a:gd name="connsiteY1" fmla="*/ 3012722 h 6026957"/>
              <a:gd name="connsiteX2" fmla="*/ 0 w 12303587"/>
              <a:gd name="connsiteY2" fmla="*/ 6026957 h 6026957"/>
            </a:gdLst>
            <a:ahLst/>
            <a:cxnLst>
              <a:cxn ang="0">
                <a:pos x="connsiteX0" y="connsiteY0"/>
              </a:cxn>
              <a:cxn ang="0">
                <a:pos x="connsiteX1" y="connsiteY1"/>
              </a:cxn>
              <a:cxn ang="0">
                <a:pos x="connsiteX2" y="connsiteY2"/>
              </a:cxn>
            </a:cxnLst>
            <a:rect l="l" t="t" r="r" b="b"/>
            <a:pathLst>
              <a:path w="12303587" h="6026957">
                <a:moveTo>
                  <a:pt x="0" y="0"/>
                </a:moveTo>
                <a:lnTo>
                  <a:pt x="12303587" y="3012722"/>
                </a:lnTo>
                <a:lnTo>
                  <a:pt x="0" y="6026957"/>
                </a:lnTo>
                <a:close/>
              </a:path>
            </a:pathLst>
          </a:custGeom>
          <a:noFill/>
          <a:ln w="20638" cap="flat">
            <a:solidFill>
              <a:srgbClr val="E5341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da-DK" dirty="0"/>
          </a:p>
        </p:txBody>
      </p:sp>
      <p:sp>
        <p:nvSpPr>
          <p:cNvPr id="36" name="Freeform: Shape 35">
            <a:extLst>
              <a:ext uri="{FF2B5EF4-FFF2-40B4-BE49-F238E27FC236}">
                <a16:creationId xmlns:a16="http://schemas.microsoft.com/office/drawing/2014/main" id="{8BDDF88C-2CFD-419A-AC2E-1313136C1A6D}"/>
              </a:ext>
            </a:extLst>
          </p:cNvPr>
          <p:cNvSpPr>
            <a:spLocks/>
          </p:cNvSpPr>
          <p:nvPr userDrawn="1"/>
        </p:nvSpPr>
        <p:spPr bwMode="auto">
          <a:xfrm>
            <a:off x="8100000" y="1854000"/>
            <a:ext cx="4100326" cy="2008520"/>
          </a:xfrm>
          <a:custGeom>
            <a:avLst/>
            <a:gdLst>
              <a:gd name="connsiteX0" fmla="*/ 4100326 w 4100326"/>
              <a:gd name="connsiteY0" fmla="*/ 0 h 2008520"/>
              <a:gd name="connsiteX1" fmla="*/ 4100326 w 4100326"/>
              <a:gd name="connsiteY1" fmla="*/ 2008520 h 2008520"/>
              <a:gd name="connsiteX2" fmla="*/ 0 w 4100326"/>
              <a:gd name="connsiteY2" fmla="*/ 1004260 h 2008520"/>
            </a:gdLst>
            <a:ahLst/>
            <a:cxnLst>
              <a:cxn ang="0">
                <a:pos x="connsiteX0" y="connsiteY0"/>
              </a:cxn>
              <a:cxn ang="0">
                <a:pos x="connsiteX1" y="connsiteY1"/>
              </a:cxn>
              <a:cxn ang="0">
                <a:pos x="connsiteX2" y="connsiteY2"/>
              </a:cxn>
            </a:cxnLst>
            <a:rect l="l" t="t" r="r" b="b"/>
            <a:pathLst>
              <a:path w="4100326" h="2008520">
                <a:moveTo>
                  <a:pt x="4100326" y="0"/>
                </a:moveTo>
                <a:lnTo>
                  <a:pt x="4100326" y="2008520"/>
                </a:lnTo>
                <a:lnTo>
                  <a:pt x="0" y="1004260"/>
                </a:lnTo>
                <a:close/>
              </a:path>
            </a:pathLst>
          </a:custGeom>
          <a:solidFill>
            <a:srgbClr val="FF2600"/>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nvGrpSpPr>
          <p:cNvPr id="60" name="Group 59">
            <a:extLst>
              <a:ext uri="{FF2B5EF4-FFF2-40B4-BE49-F238E27FC236}">
                <a16:creationId xmlns:a16="http://schemas.microsoft.com/office/drawing/2014/main" id="{9D40999A-F7F6-43D1-8EA5-5BC5FBCCF24A}"/>
              </a:ext>
            </a:extLst>
          </p:cNvPr>
          <p:cNvGrpSpPr/>
          <p:nvPr userDrawn="1"/>
        </p:nvGrpSpPr>
        <p:grpSpPr>
          <a:xfrm>
            <a:off x="10637266" y="2240426"/>
            <a:ext cx="1312972" cy="1205035"/>
            <a:chOff x="5253038" y="-6626226"/>
            <a:chExt cx="3997325" cy="3668713"/>
          </a:xfrm>
        </p:grpSpPr>
        <p:sp>
          <p:nvSpPr>
            <p:cNvPr id="61" name="Freeform 24">
              <a:extLst>
                <a:ext uri="{FF2B5EF4-FFF2-40B4-BE49-F238E27FC236}">
                  <a16:creationId xmlns:a16="http://schemas.microsoft.com/office/drawing/2014/main" id="{50ACD9D0-D176-4589-B052-1B5050A9F694}"/>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2" name="Freeform 25">
              <a:extLst>
                <a:ext uri="{FF2B5EF4-FFF2-40B4-BE49-F238E27FC236}">
                  <a16:creationId xmlns:a16="http://schemas.microsoft.com/office/drawing/2014/main" id="{0ADED9BD-8B8B-4545-8791-7D6AA4BA601D}"/>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3" name="Freeform 26">
              <a:extLst>
                <a:ext uri="{FF2B5EF4-FFF2-40B4-BE49-F238E27FC236}">
                  <a16:creationId xmlns:a16="http://schemas.microsoft.com/office/drawing/2014/main" id="{58DF82D6-3209-4E50-957F-E4C521ED6F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4" name="Freeform 27">
              <a:extLst>
                <a:ext uri="{FF2B5EF4-FFF2-40B4-BE49-F238E27FC236}">
                  <a16:creationId xmlns:a16="http://schemas.microsoft.com/office/drawing/2014/main" id="{09616419-28BF-4A2C-8215-B9C2C233DE5B}"/>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5" name="Freeform 28">
              <a:extLst>
                <a:ext uri="{FF2B5EF4-FFF2-40B4-BE49-F238E27FC236}">
                  <a16:creationId xmlns:a16="http://schemas.microsoft.com/office/drawing/2014/main" id="{FC136CE3-4090-4A96-ABF7-ABAF7996C651}"/>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6" name="Freeform 29">
              <a:extLst>
                <a:ext uri="{FF2B5EF4-FFF2-40B4-BE49-F238E27FC236}">
                  <a16:creationId xmlns:a16="http://schemas.microsoft.com/office/drawing/2014/main" id="{7B3CB738-A78C-465E-B91D-2DFCDAFBCE18}"/>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7" name="Freeform 30">
              <a:extLst>
                <a:ext uri="{FF2B5EF4-FFF2-40B4-BE49-F238E27FC236}">
                  <a16:creationId xmlns:a16="http://schemas.microsoft.com/office/drawing/2014/main" id="{BD76D96E-AB46-4DBB-8B72-975102FC3972}"/>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8" name="Freeform 31">
              <a:extLst>
                <a:ext uri="{FF2B5EF4-FFF2-40B4-BE49-F238E27FC236}">
                  <a16:creationId xmlns:a16="http://schemas.microsoft.com/office/drawing/2014/main" id="{67015704-B4B9-411C-851B-9AED351D4F3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9" name="Freeform 32">
              <a:extLst>
                <a:ext uri="{FF2B5EF4-FFF2-40B4-BE49-F238E27FC236}">
                  <a16:creationId xmlns:a16="http://schemas.microsoft.com/office/drawing/2014/main" id="{18990BE1-7384-4A50-9C8B-5F1E7788DCF8}"/>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0" name="Freeform 33">
              <a:extLst>
                <a:ext uri="{FF2B5EF4-FFF2-40B4-BE49-F238E27FC236}">
                  <a16:creationId xmlns:a16="http://schemas.microsoft.com/office/drawing/2014/main" id="{7AB1646A-A393-4F88-B065-5E8BAC9BF8C8}"/>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1" name="Freeform 34">
              <a:extLst>
                <a:ext uri="{FF2B5EF4-FFF2-40B4-BE49-F238E27FC236}">
                  <a16:creationId xmlns:a16="http://schemas.microsoft.com/office/drawing/2014/main" id="{6ACE70B6-489D-4B09-90E3-15F1D9C82E9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2" name="Freeform 35">
              <a:extLst>
                <a:ext uri="{FF2B5EF4-FFF2-40B4-BE49-F238E27FC236}">
                  <a16:creationId xmlns:a16="http://schemas.microsoft.com/office/drawing/2014/main" id="{35F56330-103D-4504-B617-409883E46AB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3" name="Freeform 36">
              <a:extLst>
                <a:ext uri="{FF2B5EF4-FFF2-40B4-BE49-F238E27FC236}">
                  <a16:creationId xmlns:a16="http://schemas.microsoft.com/office/drawing/2014/main" id="{5B5F776A-C613-49F3-A143-FEF241FB5735}"/>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4" name="Freeform 37">
              <a:extLst>
                <a:ext uri="{FF2B5EF4-FFF2-40B4-BE49-F238E27FC236}">
                  <a16:creationId xmlns:a16="http://schemas.microsoft.com/office/drawing/2014/main" id="{CB6D28F5-1DCE-4216-9F37-DF6071CA065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0"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600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rgbClr val="FF26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3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2987430448"/>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pic>
        <p:nvPicPr>
          <p:cNvPr id="54" name="Billede 5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4680" y="-99391"/>
            <a:ext cx="12241360" cy="6984775"/>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0658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skrive titel</a:t>
            </a:r>
          </a:p>
        </p:txBody>
      </p:sp>
    </p:spTree>
    <p:extLst>
      <p:ext uri="{BB962C8B-B14F-4D97-AF65-F5344CB8AC3E}">
        <p14:creationId xmlns:p14="http://schemas.microsoft.com/office/powerpoint/2010/main" val="22725395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skrive titel</a:t>
            </a:r>
          </a:p>
        </p:txBody>
      </p:sp>
    </p:spTree>
    <p:extLst>
      <p:ext uri="{BB962C8B-B14F-4D97-AF65-F5344CB8AC3E}">
        <p14:creationId xmlns:p14="http://schemas.microsoft.com/office/powerpoint/2010/main" val="2963440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54" name="Billed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99391"/>
            <a:ext cx="12241360" cy="6984775"/>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bg1"/>
                </a:solidFill>
              </a:defRPr>
            </a:lvl1pPr>
            <a:lvl2pPr>
              <a:spcBef>
                <a:spcPts val="300"/>
              </a:spcBef>
              <a:spcAft>
                <a:spcPts val="600"/>
              </a:spcAft>
              <a:buFontTx/>
              <a:buNone/>
              <a:defRPr sz="1600" b="0">
                <a:solidFill>
                  <a:schemeClr val="bg1"/>
                </a:solidFill>
              </a:defRPr>
            </a:lvl2pPr>
            <a:lvl3pPr marL="0" indent="0">
              <a:spcAft>
                <a:spcPts val="600"/>
              </a:spcAft>
              <a:buFontTx/>
              <a:buNone/>
              <a:defRPr sz="1600">
                <a:solidFill>
                  <a:schemeClr val="bg1"/>
                </a:solidFill>
              </a:defRPr>
            </a:lvl3pPr>
            <a:lvl4pPr marL="0" indent="0">
              <a:spcAft>
                <a:spcPts val="600"/>
              </a:spcAft>
              <a:buFontTx/>
              <a:buNone/>
              <a:defRPr sz="1600">
                <a:solidFill>
                  <a:schemeClr val="bg1"/>
                </a:solidFill>
              </a:defRPr>
            </a:lvl4pPr>
            <a:lvl5pPr marL="0" indent="0">
              <a:spcAft>
                <a:spcPts val="600"/>
              </a:spcAft>
              <a:buFontTx/>
              <a:buNone/>
              <a:defRPr sz="1600">
                <a:solidFill>
                  <a:schemeClr val="bg1"/>
                </a:solidFill>
              </a:defRPr>
            </a:lvl5pPr>
            <a:lvl6pPr marL="0" indent="0">
              <a:spcAft>
                <a:spcPts val="600"/>
              </a:spcAft>
              <a:buFontTx/>
              <a:buNone/>
              <a:defRPr sz="1600">
                <a:solidFill>
                  <a:schemeClr val="bg1"/>
                </a:solidFill>
              </a:defRPr>
            </a:lvl6pPr>
            <a:lvl7pPr marL="0" indent="0">
              <a:spcBef>
                <a:spcPts val="300"/>
              </a:spcBef>
              <a:spcAft>
                <a:spcPts val="600"/>
              </a:spcAft>
              <a:buFontTx/>
              <a:buNone/>
              <a:defRPr sz="1600">
                <a:solidFill>
                  <a:schemeClr val="bg1"/>
                </a:solidFill>
              </a:defRPr>
            </a:lvl7pPr>
            <a:lvl8pPr marL="0" indent="0">
              <a:spcBef>
                <a:spcPts val="300"/>
              </a:spcBef>
              <a:spcAft>
                <a:spcPts val="600"/>
              </a:spcAft>
              <a:buFontTx/>
              <a:buNone/>
              <a:defRPr sz="1600">
                <a:solidFill>
                  <a:schemeClr val="bg1"/>
                </a:solidFill>
              </a:defRPr>
            </a:lvl8pPr>
            <a:lvl9pPr marL="0" indent="0">
              <a:spcBef>
                <a:spcPts val="300"/>
              </a:spcBef>
              <a:spcAft>
                <a:spcPts val="600"/>
              </a:spcAft>
              <a:buFontTx/>
              <a:buNone/>
              <a:defRPr sz="1600">
                <a:solidFill>
                  <a:schemeClr val="bg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Tree>
    <p:extLst>
      <p:ext uri="{BB962C8B-B14F-4D97-AF65-F5344CB8AC3E}">
        <p14:creationId xmlns:p14="http://schemas.microsoft.com/office/powerpoint/2010/main" val="29308917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54" name="Billed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99391"/>
            <a:ext cx="12241360" cy="6984775"/>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6334098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54" name="Billed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99391"/>
            <a:ext cx="12241360" cy="6984775"/>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21939000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54" name="Billed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2648" y="-117232"/>
            <a:ext cx="12169352" cy="6984775"/>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bg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113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4432265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2956725310"/>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3774629683"/>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797239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2242439039"/>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969561530"/>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32844264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155702769"/>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54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1116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17707110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522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522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7256269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36434155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rgbClr val="FF2600"/>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30270006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kst _Billede i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30600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960000"/>
            <a:ext cx="11160000" cy="216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 </a:t>
            </a:r>
          </a:p>
        </p:txBody>
      </p:sp>
      <p:sp>
        <p:nvSpPr>
          <p:cNvPr id="10" name="Picture Placeholder 9">
            <a:extLst>
              <a:ext uri="{FF2B5EF4-FFF2-40B4-BE49-F238E27FC236}">
                <a16:creationId xmlns:a16="http://schemas.microsoft.com/office/drawing/2014/main" id="{6A2896EF-16E8-4787-8453-3EA02DDB342B}"/>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1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1"/>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557200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Slide9">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37607350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Question">
            <a:extLst>
              <a:ext uri="{FF2B5EF4-FFF2-40B4-BE49-F238E27FC236}">
                <a16:creationId xmlns:a16="http://schemas.microsoft.com/office/drawing/2014/main" id="{6B9BF050-388E-9956-77F0-5F2026BA8B4F}"/>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17" name="Answer1">
            <a:extLst>
              <a:ext uri="{FF2B5EF4-FFF2-40B4-BE49-F238E27FC236}">
                <a16:creationId xmlns:a16="http://schemas.microsoft.com/office/drawing/2014/main" id="{F505ACFC-FC87-1624-B6FE-B8D30AA47CBB}"/>
              </a:ext>
            </a:extLst>
          </p:cNvPr>
          <p:cNvSpPr>
            <a:spLocks noGrp="1"/>
          </p:cNvSpPr>
          <p:nvPr>
            <p:ph type="body" sz="quarter" idx="49" hasCustomPrompt="1"/>
          </p:nvPr>
        </p:nvSpPr>
        <p:spPr>
          <a:xfrm>
            <a:off x="4806436" y="1214752"/>
            <a:ext cx="918000" cy="216000"/>
          </a:xfrm>
        </p:spPr>
        <p:txBody>
          <a:bodyPr lIns="72000" rIns="72000" anchor="ctr" anchorCtr="0">
            <a:noAutofit/>
          </a:bodyPr>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Ja</a:t>
            </a:r>
          </a:p>
        </p:txBody>
      </p:sp>
      <p:sp>
        <p:nvSpPr>
          <p:cNvPr id="16" name="Color1">
            <a:extLst>
              <a:ext uri="{FF2B5EF4-FFF2-40B4-BE49-F238E27FC236}">
                <a16:creationId xmlns:a16="http://schemas.microsoft.com/office/drawing/2014/main" id="{51709506-1DC4-8010-3F8C-29439552C88F}"/>
              </a:ext>
            </a:extLst>
          </p:cNvPr>
          <p:cNvSpPr>
            <a:spLocks noGrp="1"/>
          </p:cNvSpPr>
          <p:nvPr>
            <p:ph type="body" sz="quarter" idx="56" hasCustomPrompt="1"/>
          </p:nvPr>
        </p:nvSpPr>
        <p:spPr>
          <a:xfrm>
            <a:off x="4590436" y="1214752"/>
            <a:ext cx="216000" cy="216000"/>
          </a:xfrm>
          <a:solidFill>
            <a:srgbClr val="FF2600"/>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Tree>
    <p:extLst>
      <p:ext uri="{BB962C8B-B14F-4D97-AF65-F5344CB8AC3E}">
        <p14:creationId xmlns:p14="http://schemas.microsoft.com/office/powerpoint/2010/main" val="2118142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orside_1">
    <p:bg>
      <p:bgPr>
        <a:solidFill>
          <a:schemeClr val="tx1"/>
        </a:solidFill>
        <a:effectLst/>
      </p:bgPr>
    </p:bg>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0" y="0"/>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720000" anchor="t">
            <a:noAutofit/>
          </a:bodyPr>
          <a:lstStyle>
            <a:lvl1pPr algn="ctr">
              <a:spcAft>
                <a:spcPts val="0"/>
              </a:spcAft>
              <a:defRPr sz="1600" i="0" u="none">
                <a:solidFill>
                  <a:schemeClr val="bg1"/>
                </a:solidFill>
              </a:defRPr>
            </a:lvl1pPr>
          </a:lstStyle>
          <a:p>
            <a:r>
              <a:rPr lang="da-DK" noProof="0" dirty="0"/>
              <a:t>Skift billede: Klik her, vælg ”indsæt” i topmenu, vælg ”billeder”</a:t>
            </a:r>
          </a:p>
        </p:txBody>
      </p:sp>
      <p:sp>
        <p:nvSpPr>
          <p:cNvPr id="36" name="Text Placeholder 35">
            <a:extLst>
              <a:ext uri="{FF2B5EF4-FFF2-40B4-BE49-F238E27FC236}">
                <a16:creationId xmlns:a16="http://schemas.microsoft.com/office/drawing/2014/main" id="{72435318-97B1-4FAF-9DF8-207AC371EAD4}"/>
              </a:ext>
            </a:extLst>
          </p:cNvPr>
          <p:cNvSpPr>
            <a:spLocks noGrp="1"/>
          </p:cNvSpPr>
          <p:nvPr>
            <p:ph type="body" sz="quarter" idx="48" hasCustomPrompt="1"/>
          </p:nvPr>
        </p:nvSpPr>
        <p:spPr>
          <a:xfrm>
            <a:off x="0" y="0"/>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42" name="Text Placeholder 35">
            <a:extLst>
              <a:ext uri="{FF2B5EF4-FFF2-40B4-BE49-F238E27FC236}">
                <a16:creationId xmlns:a16="http://schemas.microsoft.com/office/drawing/2014/main" id="{719DD3D7-0D07-44E8-A723-C902EFC9BECB}"/>
              </a:ext>
            </a:extLst>
          </p:cNvPr>
          <p:cNvSpPr>
            <a:spLocks noGrp="1"/>
          </p:cNvSpPr>
          <p:nvPr>
            <p:ph type="body" sz="quarter" idx="49" hasCustomPrompt="1"/>
          </p:nvPr>
        </p:nvSpPr>
        <p:spPr>
          <a:xfrm rot="10800000">
            <a:off x="-869" y="5760000"/>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53" name="Text Placeholder 52">
            <a:extLst>
              <a:ext uri="{FF2B5EF4-FFF2-40B4-BE49-F238E27FC236}">
                <a16:creationId xmlns:a16="http://schemas.microsoft.com/office/drawing/2014/main" id="{8AF900B3-C7A6-4A1A-9D6D-5609C5FC8F29}"/>
              </a:ext>
            </a:extLst>
          </p:cNvPr>
          <p:cNvSpPr>
            <a:spLocks noGrp="1"/>
          </p:cNvSpPr>
          <p:nvPr>
            <p:ph type="body" sz="quarter" idx="37" hasCustomPrompt="1"/>
          </p:nvPr>
        </p:nvSpPr>
        <p:spPr>
          <a:xfrm>
            <a:off x="-6308" y="982678"/>
            <a:ext cx="12235410" cy="5845776"/>
          </a:xfrm>
          <a:custGeom>
            <a:avLst/>
            <a:gdLst>
              <a:gd name="connsiteX0" fmla="*/ 0 w 12235410"/>
              <a:gd name="connsiteY0" fmla="*/ 0 h 5845776"/>
              <a:gd name="connsiteX1" fmla="*/ 11057223 w 12235410"/>
              <a:gd name="connsiteY1" fmla="*/ 2629199 h 5845776"/>
              <a:gd name="connsiteX2" fmla="*/ 12235410 w 12235410"/>
              <a:gd name="connsiteY2" fmla="*/ 2914949 h 5845776"/>
              <a:gd name="connsiteX3" fmla="*/ 7553162 w 12235410"/>
              <a:gd name="connsiteY3" fmla="*/ 4050012 h 5845776"/>
              <a:gd name="connsiteX4" fmla="*/ 0 w 12235410"/>
              <a:gd name="connsiteY4" fmla="*/ 5845776 h 584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10" h="5845776">
                <a:moveTo>
                  <a:pt x="0" y="0"/>
                </a:moveTo>
                <a:lnTo>
                  <a:pt x="11057223" y="2629199"/>
                </a:lnTo>
                <a:lnTo>
                  <a:pt x="12235410" y="2914949"/>
                </a:lnTo>
                <a:lnTo>
                  <a:pt x="7553162" y="4050012"/>
                </a:lnTo>
                <a:lnTo>
                  <a:pt x="0" y="5845776"/>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typografien i masterens</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solidFill>
                <a:srgbClr val="3CC3FA"/>
              </a:solidFill>
            </a:endParaRPr>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xtBox 2">
            <a:extLst>
              <a:ext uri="{FF2B5EF4-FFF2-40B4-BE49-F238E27FC236}">
                <a16:creationId xmlns:a16="http://schemas.microsoft.com/office/drawing/2014/main" id="{AA9F04F1-84B0-430C-9E0C-F7FDD17390F4}"/>
              </a:ext>
            </a:extLst>
          </p:cNvPr>
          <p:cNvSpPr txBox="1"/>
          <p:nvPr userDrawn="1"/>
        </p:nvSpPr>
        <p:spPr>
          <a:xfrm>
            <a:off x="12208557"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7" name="Straight Arrow Connector 6">
            <a:extLst>
              <a:ext uri="{FF2B5EF4-FFF2-40B4-BE49-F238E27FC236}">
                <a16:creationId xmlns:a16="http://schemas.microsoft.com/office/drawing/2014/main" id="{364BB851-DD64-4EA2-8AE4-FF41F6A25061}"/>
              </a:ext>
            </a:extLst>
          </p:cNvPr>
          <p:cNvCxnSpPr/>
          <p:nvPr userDrawn="1"/>
        </p:nvCxnSpPr>
        <p:spPr>
          <a:xfrm flipH="1">
            <a:off x="12242689"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20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4002686549"/>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8BA3-2870-4D12-8202-8528B0F6F65B}"/>
              </a:ext>
            </a:extLst>
          </p:cNvPr>
          <p:cNvSpPr>
            <a:spLocks noGrp="1"/>
          </p:cNvSpPr>
          <p:nvPr>
            <p:ph type="title" hasCustomPrompt="1"/>
          </p:nvPr>
        </p:nvSpPr>
        <p:spPr>
          <a:xfrm>
            <a:off x="496800" y="234888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08880"/>
            <a:ext cx="5400000" cy="828000"/>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typografien i masterens</a:t>
            </a:r>
          </a:p>
        </p:txBody>
      </p:sp>
      <p:sp>
        <p:nvSpPr>
          <p:cNvPr id="16" name="Content Placeholder 3">
            <a:extLst>
              <a:ext uri="{FF2B5EF4-FFF2-40B4-BE49-F238E27FC236}">
                <a16:creationId xmlns:a16="http://schemas.microsoft.com/office/drawing/2014/main" id="{C13A901F-1096-47C9-A203-656042A56896}"/>
              </a:ext>
            </a:extLst>
          </p:cNvPr>
          <p:cNvSpPr>
            <a:spLocks noGrp="1"/>
          </p:cNvSpPr>
          <p:nvPr>
            <p:ph sz="quarter" idx="41" hasCustomPrompt="1"/>
          </p:nvPr>
        </p:nvSpPr>
        <p:spPr>
          <a:xfrm>
            <a:off x="6840000" y="5760000"/>
            <a:ext cx="540000" cy="540000"/>
          </a:xfrm>
        </p:spPr>
        <p:txBody>
          <a:bodyPr/>
          <a:lstStyle>
            <a:lvl1pPr>
              <a:defRPr sz="800"/>
            </a:lvl1pPr>
          </a:lstStyle>
          <a:p>
            <a:pPr lvl="0"/>
            <a:r>
              <a:rPr lang="da-DK" dirty="0"/>
              <a:t>Klik her for at indsætte logo</a:t>
            </a:r>
          </a:p>
        </p:txBody>
      </p:sp>
      <p:sp>
        <p:nvSpPr>
          <p:cNvPr id="17" name="Content Placeholder 5">
            <a:extLst>
              <a:ext uri="{FF2B5EF4-FFF2-40B4-BE49-F238E27FC236}">
                <a16:creationId xmlns:a16="http://schemas.microsoft.com/office/drawing/2014/main" id="{A51A112F-240D-43F1-A514-1C46B6A682D1}"/>
              </a:ext>
            </a:extLst>
          </p:cNvPr>
          <p:cNvSpPr>
            <a:spLocks noGrp="1"/>
          </p:cNvSpPr>
          <p:nvPr>
            <p:ph sz="quarter" idx="42" hasCustomPrompt="1"/>
          </p:nvPr>
        </p:nvSpPr>
        <p:spPr>
          <a:xfrm>
            <a:off x="7560000" y="5760000"/>
            <a:ext cx="540000" cy="540000"/>
          </a:xfrm>
        </p:spPr>
        <p:txBody>
          <a:bodyPr/>
          <a:lstStyle>
            <a:lvl1pPr>
              <a:defRPr sz="800"/>
            </a:lvl1pPr>
          </a:lstStyle>
          <a:p>
            <a:pPr lvl="0"/>
            <a:r>
              <a:rPr lang="da-DK" dirty="0"/>
              <a:t>Klik her for at indsætte logo</a:t>
            </a:r>
          </a:p>
          <a:p>
            <a:pPr lvl="0"/>
            <a:endParaRPr lang="da-DK" dirty="0"/>
          </a:p>
        </p:txBody>
      </p:sp>
      <p:sp>
        <p:nvSpPr>
          <p:cNvPr id="18" name="Content Placeholder 7">
            <a:extLst>
              <a:ext uri="{FF2B5EF4-FFF2-40B4-BE49-F238E27FC236}">
                <a16:creationId xmlns:a16="http://schemas.microsoft.com/office/drawing/2014/main" id="{2DC05250-4CB0-4949-930D-3AD5C7E6FA9E}"/>
              </a:ext>
            </a:extLst>
          </p:cNvPr>
          <p:cNvSpPr>
            <a:spLocks noGrp="1"/>
          </p:cNvSpPr>
          <p:nvPr>
            <p:ph sz="quarter" idx="43" hasCustomPrompt="1"/>
          </p:nvPr>
        </p:nvSpPr>
        <p:spPr>
          <a:xfrm>
            <a:off x="8280000" y="5760000"/>
            <a:ext cx="540000" cy="540000"/>
          </a:xfrm>
        </p:spPr>
        <p:txBody>
          <a:bodyPr/>
          <a:lstStyle>
            <a:lvl1pPr>
              <a:defRPr sz="800"/>
            </a:lvl1pPr>
          </a:lstStyle>
          <a:p>
            <a:pPr lvl="0"/>
            <a:r>
              <a:rPr lang="da-DK" dirty="0"/>
              <a:t>Klik her for at indsætte logo</a:t>
            </a:r>
          </a:p>
        </p:txBody>
      </p:sp>
      <p:sp>
        <p:nvSpPr>
          <p:cNvPr id="19" name="Content Placeholder 9">
            <a:extLst>
              <a:ext uri="{FF2B5EF4-FFF2-40B4-BE49-F238E27FC236}">
                <a16:creationId xmlns:a16="http://schemas.microsoft.com/office/drawing/2014/main" id="{77F8FD4E-F549-47D2-9A64-7BA3F98C096D}"/>
              </a:ext>
            </a:extLst>
          </p:cNvPr>
          <p:cNvSpPr>
            <a:spLocks noGrp="1"/>
          </p:cNvSpPr>
          <p:nvPr>
            <p:ph sz="quarter" idx="44" hasCustomPrompt="1"/>
          </p:nvPr>
        </p:nvSpPr>
        <p:spPr>
          <a:xfrm>
            <a:off x="9000000" y="5760000"/>
            <a:ext cx="540000" cy="540000"/>
          </a:xfrm>
        </p:spPr>
        <p:txBody>
          <a:bodyPr/>
          <a:lstStyle>
            <a:lvl1pPr>
              <a:defRPr sz="800"/>
            </a:lvl1pPr>
          </a:lstStyle>
          <a:p>
            <a:pPr lvl="0"/>
            <a:r>
              <a:rPr lang="da-DK" dirty="0"/>
              <a:t>Klik her for at indsætte logo</a:t>
            </a:r>
          </a:p>
        </p:txBody>
      </p:sp>
      <p:sp>
        <p:nvSpPr>
          <p:cNvPr id="28" name="Content Placeholder 11">
            <a:extLst>
              <a:ext uri="{FF2B5EF4-FFF2-40B4-BE49-F238E27FC236}">
                <a16:creationId xmlns:a16="http://schemas.microsoft.com/office/drawing/2014/main" id="{30A8E322-6E0A-4758-89D7-8AEA71CC4FB0}"/>
              </a:ext>
            </a:extLst>
          </p:cNvPr>
          <p:cNvSpPr>
            <a:spLocks noGrp="1"/>
          </p:cNvSpPr>
          <p:nvPr>
            <p:ph sz="quarter" idx="45" hasCustomPrompt="1"/>
          </p:nvPr>
        </p:nvSpPr>
        <p:spPr>
          <a:xfrm>
            <a:off x="9720000" y="5760000"/>
            <a:ext cx="540000" cy="540000"/>
          </a:xfrm>
        </p:spPr>
        <p:txBody>
          <a:bodyPr/>
          <a:lstStyle>
            <a:lvl1pPr>
              <a:defRPr sz="800"/>
            </a:lvl1pPr>
          </a:lstStyle>
          <a:p>
            <a:pPr lvl="0"/>
            <a:r>
              <a:rPr lang="da-DK" dirty="0"/>
              <a:t>Klik her for at indsætte logo</a:t>
            </a:r>
          </a:p>
        </p:txBody>
      </p:sp>
      <p:sp>
        <p:nvSpPr>
          <p:cNvPr id="29" name="Content Placeholder 13">
            <a:extLst>
              <a:ext uri="{FF2B5EF4-FFF2-40B4-BE49-F238E27FC236}">
                <a16:creationId xmlns:a16="http://schemas.microsoft.com/office/drawing/2014/main" id="{1F210E39-5764-4FDA-A89B-DF47260440FE}"/>
              </a:ext>
            </a:extLst>
          </p:cNvPr>
          <p:cNvSpPr>
            <a:spLocks noGrp="1"/>
          </p:cNvSpPr>
          <p:nvPr>
            <p:ph sz="quarter" idx="46" hasCustomPrompt="1"/>
          </p:nvPr>
        </p:nvSpPr>
        <p:spPr>
          <a:xfrm>
            <a:off x="10440000" y="5760000"/>
            <a:ext cx="540000" cy="540000"/>
          </a:xfrm>
        </p:spPr>
        <p:txBody>
          <a:bodyPr/>
          <a:lstStyle>
            <a:lvl1pPr>
              <a:defRPr sz="800"/>
            </a:lvl1pPr>
          </a:lstStyle>
          <a:p>
            <a:pPr lvl="0"/>
            <a:r>
              <a:rPr lang="da-DK" dirty="0"/>
              <a:t>Klik her for at indsætte logo</a:t>
            </a:r>
          </a:p>
        </p:txBody>
      </p:sp>
      <p:sp>
        <p:nvSpPr>
          <p:cNvPr id="31" name="Content Placeholder 17">
            <a:extLst>
              <a:ext uri="{FF2B5EF4-FFF2-40B4-BE49-F238E27FC236}">
                <a16:creationId xmlns:a16="http://schemas.microsoft.com/office/drawing/2014/main" id="{3A1B4BB8-C244-4DAC-B1C6-9070B13190AA}"/>
              </a:ext>
            </a:extLst>
          </p:cNvPr>
          <p:cNvSpPr>
            <a:spLocks noGrp="1"/>
          </p:cNvSpPr>
          <p:nvPr>
            <p:ph sz="quarter" idx="47" hasCustomPrompt="1"/>
          </p:nvPr>
        </p:nvSpPr>
        <p:spPr>
          <a:xfrm>
            <a:off x="11160000" y="5760000"/>
            <a:ext cx="540000" cy="540000"/>
          </a:xfrm>
        </p:spPr>
        <p:txBody>
          <a:bodyPr/>
          <a:lstStyle>
            <a:lvl1pPr>
              <a:defRPr sz="800"/>
            </a:lvl1pPr>
          </a:lstStyle>
          <a:p>
            <a:pPr lvl="0"/>
            <a:r>
              <a:rPr lang="da-DK" dirty="0"/>
              <a:t>Klik her for at indsætte logo</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75" name="Freeform: Shape 74" hidden="1">
            <a:extLst>
              <a:ext uri="{FF2B5EF4-FFF2-40B4-BE49-F238E27FC236}">
                <a16:creationId xmlns:a16="http://schemas.microsoft.com/office/drawing/2014/main" id="{960547B2-B2E9-4C7C-A704-6472B06F4740}"/>
              </a:ext>
            </a:extLst>
          </p:cNvPr>
          <p:cNvSpPr>
            <a:spLocks/>
          </p:cNvSpPr>
          <p:nvPr userDrawn="1"/>
        </p:nvSpPr>
        <p:spPr bwMode="auto">
          <a:xfrm>
            <a:off x="-111587" y="912695"/>
            <a:ext cx="12303587" cy="6026957"/>
          </a:xfrm>
          <a:custGeom>
            <a:avLst/>
            <a:gdLst>
              <a:gd name="connsiteX0" fmla="*/ 0 w 12303587"/>
              <a:gd name="connsiteY0" fmla="*/ 0 h 6026957"/>
              <a:gd name="connsiteX1" fmla="*/ 12303587 w 12303587"/>
              <a:gd name="connsiteY1" fmla="*/ 3012722 h 6026957"/>
              <a:gd name="connsiteX2" fmla="*/ 0 w 12303587"/>
              <a:gd name="connsiteY2" fmla="*/ 6026957 h 6026957"/>
            </a:gdLst>
            <a:ahLst/>
            <a:cxnLst>
              <a:cxn ang="0">
                <a:pos x="connsiteX0" y="connsiteY0"/>
              </a:cxn>
              <a:cxn ang="0">
                <a:pos x="connsiteX1" y="connsiteY1"/>
              </a:cxn>
              <a:cxn ang="0">
                <a:pos x="connsiteX2" y="connsiteY2"/>
              </a:cxn>
            </a:cxnLst>
            <a:rect l="l" t="t" r="r" b="b"/>
            <a:pathLst>
              <a:path w="12303587" h="6026957">
                <a:moveTo>
                  <a:pt x="0" y="0"/>
                </a:moveTo>
                <a:lnTo>
                  <a:pt x="12303587" y="3012722"/>
                </a:lnTo>
                <a:lnTo>
                  <a:pt x="0" y="6026957"/>
                </a:lnTo>
                <a:close/>
              </a:path>
            </a:pathLst>
          </a:custGeom>
          <a:noFill/>
          <a:ln w="20638" cap="flat">
            <a:solidFill>
              <a:srgbClr val="E5341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da-DK" dirty="0"/>
          </a:p>
        </p:txBody>
      </p:sp>
      <p:sp>
        <p:nvSpPr>
          <p:cNvPr id="36" name="Freeform: Shape 35">
            <a:extLst>
              <a:ext uri="{FF2B5EF4-FFF2-40B4-BE49-F238E27FC236}">
                <a16:creationId xmlns:a16="http://schemas.microsoft.com/office/drawing/2014/main" id="{8BDDF88C-2CFD-419A-AC2E-1313136C1A6D}"/>
              </a:ext>
            </a:extLst>
          </p:cNvPr>
          <p:cNvSpPr>
            <a:spLocks/>
          </p:cNvSpPr>
          <p:nvPr userDrawn="1"/>
        </p:nvSpPr>
        <p:spPr bwMode="auto">
          <a:xfrm>
            <a:off x="8100000" y="1854000"/>
            <a:ext cx="4100326" cy="2008520"/>
          </a:xfrm>
          <a:custGeom>
            <a:avLst/>
            <a:gdLst>
              <a:gd name="connsiteX0" fmla="*/ 4100326 w 4100326"/>
              <a:gd name="connsiteY0" fmla="*/ 0 h 2008520"/>
              <a:gd name="connsiteX1" fmla="*/ 4100326 w 4100326"/>
              <a:gd name="connsiteY1" fmla="*/ 2008520 h 2008520"/>
              <a:gd name="connsiteX2" fmla="*/ 0 w 4100326"/>
              <a:gd name="connsiteY2" fmla="*/ 1004260 h 2008520"/>
            </a:gdLst>
            <a:ahLst/>
            <a:cxnLst>
              <a:cxn ang="0">
                <a:pos x="connsiteX0" y="connsiteY0"/>
              </a:cxn>
              <a:cxn ang="0">
                <a:pos x="connsiteX1" y="connsiteY1"/>
              </a:cxn>
              <a:cxn ang="0">
                <a:pos x="connsiteX2" y="connsiteY2"/>
              </a:cxn>
            </a:cxnLst>
            <a:rect l="l" t="t" r="r" b="b"/>
            <a:pathLst>
              <a:path w="4100326" h="2008520">
                <a:moveTo>
                  <a:pt x="4100326" y="0"/>
                </a:moveTo>
                <a:lnTo>
                  <a:pt x="4100326" y="2008520"/>
                </a:lnTo>
                <a:lnTo>
                  <a:pt x="0" y="100426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nvGrpSpPr>
          <p:cNvPr id="60" name="Group 59">
            <a:extLst>
              <a:ext uri="{FF2B5EF4-FFF2-40B4-BE49-F238E27FC236}">
                <a16:creationId xmlns:a16="http://schemas.microsoft.com/office/drawing/2014/main" id="{9D40999A-F7F6-43D1-8EA5-5BC5FBCCF24A}"/>
              </a:ext>
            </a:extLst>
          </p:cNvPr>
          <p:cNvGrpSpPr/>
          <p:nvPr userDrawn="1"/>
        </p:nvGrpSpPr>
        <p:grpSpPr>
          <a:xfrm>
            <a:off x="10637266" y="2240426"/>
            <a:ext cx="1312972" cy="1205035"/>
            <a:chOff x="5253038" y="-6626226"/>
            <a:chExt cx="3997325" cy="3668713"/>
          </a:xfrm>
        </p:grpSpPr>
        <p:sp>
          <p:nvSpPr>
            <p:cNvPr id="61" name="Freeform 24">
              <a:extLst>
                <a:ext uri="{FF2B5EF4-FFF2-40B4-BE49-F238E27FC236}">
                  <a16:creationId xmlns:a16="http://schemas.microsoft.com/office/drawing/2014/main" id="{50ACD9D0-D176-4589-B052-1B5050A9F694}"/>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2" name="Freeform 25">
              <a:extLst>
                <a:ext uri="{FF2B5EF4-FFF2-40B4-BE49-F238E27FC236}">
                  <a16:creationId xmlns:a16="http://schemas.microsoft.com/office/drawing/2014/main" id="{0ADED9BD-8B8B-4545-8791-7D6AA4BA601D}"/>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3" name="Freeform 26">
              <a:extLst>
                <a:ext uri="{FF2B5EF4-FFF2-40B4-BE49-F238E27FC236}">
                  <a16:creationId xmlns:a16="http://schemas.microsoft.com/office/drawing/2014/main" id="{58DF82D6-3209-4E50-957F-E4C521ED6F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4" name="Freeform 27">
              <a:extLst>
                <a:ext uri="{FF2B5EF4-FFF2-40B4-BE49-F238E27FC236}">
                  <a16:creationId xmlns:a16="http://schemas.microsoft.com/office/drawing/2014/main" id="{09616419-28BF-4A2C-8215-B9C2C233DE5B}"/>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5" name="Freeform 28">
              <a:extLst>
                <a:ext uri="{FF2B5EF4-FFF2-40B4-BE49-F238E27FC236}">
                  <a16:creationId xmlns:a16="http://schemas.microsoft.com/office/drawing/2014/main" id="{FC136CE3-4090-4A96-ABF7-ABAF7996C651}"/>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6" name="Freeform 29">
              <a:extLst>
                <a:ext uri="{FF2B5EF4-FFF2-40B4-BE49-F238E27FC236}">
                  <a16:creationId xmlns:a16="http://schemas.microsoft.com/office/drawing/2014/main" id="{7B3CB738-A78C-465E-B91D-2DFCDAFBCE18}"/>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7" name="Freeform 30">
              <a:extLst>
                <a:ext uri="{FF2B5EF4-FFF2-40B4-BE49-F238E27FC236}">
                  <a16:creationId xmlns:a16="http://schemas.microsoft.com/office/drawing/2014/main" id="{BD76D96E-AB46-4DBB-8B72-975102FC3972}"/>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8" name="Freeform 31">
              <a:extLst>
                <a:ext uri="{FF2B5EF4-FFF2-40B4-BE49-F238E27FC236}">
                  <a16:creationId xmlns:a16="http://schemas.microsoft.com/office/drawing/2014/main" id="{67015704-B4B9-411C-851B-9AED351D4F3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9" name="Freeform 32">
              <a:extLst>
                <a:ext uri="{FF2B5EF4-FFF2-40B4-BE49-F238E27FC236}">
                  <a16:creationId xmlns:a16="http://schemas.microsoft.com/office/drawing/2014/main" id="{18990BE1-7384-4A50-9C8B-5F1E7788DCF8}"/>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0" name="Freeform 33">
              <a:extLst>
                <a:ext uri="{FF2B5EF4-FFF2-40B4-BE49-F238E27FC236}">
                  <a16:creationId xmlns:a16="http://schemas.microsoft.com/office/drawing/2014/main" id="{7AB1646A-A393-4F88-B065-5E8BAC9BF8C8}"/>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1" name="Freeform 34">
              <a:extLst>
                <a:ext uri="{FF2B5EF4-FFF2-40B4-BE49-F238E27FC236}">
                  <a16:creationId xmlns:a16="http://schemas.microsoft.com/office/drawing/2014/main" id="{6ACE70B6-489D-4B09-90E3-15F1D9C82E9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2" name="Freeform 35">
              <a:extLst>
                <a:ext uri="{FF2B5EF4-FFF2-40B4-BE49-F238E27FC236}">
                  <a16:creationId xmlns:a16="http://schemas.microsoft.com/office/drawing/2014/main" id="{35F56330-103D-4504-B617-409883E46AB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3" name="Freeform 36">
              <a:extLst>
                <a:ext uri="{FF2B5EF4-FFF2-40B4-BE49-F238E27FC236}">
                  <a16:creationId xmlns:a16="http://schemas.microsoft.com/office/drawing/2014/main" id="{5B5F776A-C613-49F3-A143-FEF241FB5735}"/>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4" name="Freeform 37">
              <a:extLst>
                <a:ext uri="{FF2B5EF4-FFF2-40B4-BE49-F238E27FC236}">
                  <a16:creationId xmlns:a16="http://schemas.microsoft.com/office/drawing/2014/main" id="{CB6D28F5-1DCE-4216-9F37-DF6071CA065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0"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600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132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sp>
        <p:nvSpPr>
          <p:cNvPr id="3" name="Rektangel 2"/>
          <p:cNvSpPr/>
          <p:nvPr userDrawn="1"/>
        </p:nvSpPr>
        <p:spPr>
          <a:xfrm>
            <a:off x="9540001" y="291526"/>
            <a:ext cx="2705530" cy="1265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5" name="Billed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4680" y="-27384"/>
            <a:ext cx="12265988" cy="6912768"/>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typografien i masterens</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575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redigere 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tilføje titel  </a:t>
            </a:r>
          </a:p>
        </p:txBody>
      </p:sp>
    </p:spTree>
    <p:extLst>
      <p:ext uri="{BB962C8B-B14F-4D97-AF65-F5344CB8AC3E}">
        <p14:creationId xmlns:p14="http://schemas.microsoft.com/office/powerpoint/2010/main" val="19860674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5"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redigere 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tilføje titel  </a:t>
            </a:r>
          </a:p>
        </p:txBody>
      </p:sp>
      <p:grpSp>
        <p:nvGrpSpPr>
          <p:cNvPr id="6"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7"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8"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9"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41470324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9" name="Billede 7">
            <a:extLst>
              <a:ext uri="{FF2B5EF4-FFF2-40B4-BE49-F238E27FC236}">
                <a16:creationId xmlns:a16="http://schemas.microsoft.com/office/drawing/2014/main" id="{9B04F971-2505-46AD-86DE-42D1FF55133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27384"/>
            <a:ext cx="12265988" cy="6912768"/>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bg1"/>
                </a:solidFill>
              </a:defRPr>
            </a:lvl1pPr>
            <a:lvl2pPr>
              <a:spcBef>
                <a:spcPts val="300"/>
              </a:spcBef>
              <a:spcAft>
                <a:spcPts val="600"/>
              </a:spcAft>
              <a:buFontTx/>
              <a:buNone/>
              <a:defRPr sz="1600" b="0">
                <a:solidFill>
                  <a:schemeClr val="bg1"/>
                </a:solidFill>
              </a:defRPr>
            </a:lvl2pPr>
            <a:lvl3pPr marL="0" indent="0">
              <a:spcAft>
                <a:spcPts val="600"/>
              </a:spcAft>
              <a:buFontTx/>
              <a:buNone/>
              <a:defRPr sz="1600">
                <a:solidFill>
                  <a:schemeClr val="bg1"/>
                </a:solidFill>
              </a:defRPr>
            </a:lvl3pPr>
            <a:lvl4pPr marL="0" indent="0">
              <a:spcAft>
                <a:spcPts val="600"/>
              </a:spcAft>
              <a:buFontTx/>
              <a:buNone/>
              <a:defRPr sz="1600">
                <a:solidFill>
                  <a:schemeClr val="bg1"/>
                </a:solidFill>
              </a:defRPr>
            </a:lvl4pPr>
            <a:lvl5pPr marL="0" indent="0">
              <a:spcAft>
                <a:spcPts val="600"/>
              </a:spcAft>
              <a:buFontTx/>
              <a:buNone/>
              <a:defRPr sz="1600">
                <a:solidFill>
                  <a:schemeClr val="bg1"/>
                </a:solidFill>
              </a:defRPr>
            </a:lvl5pPr>
            <a:lvl6pPr marL="0" indent="0">
              <a:spcAft>
                <a:spcPts val="600"/>
              </a:spcAft>
              <a:buFontTx/>
              <a:buNone/>
              <a:defRPr sz="1600">
                <a:solidFill>
                  <a:schemeClr val="bg1"/>
                </a:solidFill>
              </a:defRPr>
            </a:lvl6pPr>
            <a:lvl7pPr marL="0" indent="0">
              <a:spcBef>
                <a:spcPts val="300"/>
              </a:spcBef>
              <a:spcAft>
                <a:spcPts val="600"/>
              </a:spcAft>
              <a:buFontTx/>
              <a:buNone/>
              <a:defRPr sz="1600">
                <a:solidFill>
                  <a:schemeClr val="bg1"/>
                </a:solidFill>
              </a:defRPr>
            </a:lvl7pPr>
            <a:lvl8pPr marL="0" indent="0">
              <a:spcBef>
                <a:spcPts val="300"/>
              </a:spcBef>
              <a:spcAft>
                <a:spcPts val="600"/>
              </a:spcAft>
              <a:buFontTx/>
              <a:buNone/>
              <a:defRPr sz="1600">
                <a:solidFill>
                  <a:schemeClr val="bg1"/>
                </a:solidFill>
              </a:defRPr>
            </a:lvl8pPr>
            <a:lvl9pPr marL="0" indent="0">
              <a:spcBef>
                <a:spcPts val="300"/>
              </a:spcBef>
              <a:spcAft>
                <a:spcPts val="600"/>
              </a:spcAft>
              <a:buFontTx/>
              <a:buNone/>
              <a:defRPr sz="1600">
                <a:solidFill>
                  <a:schemeClr val="bg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Tree>
    <p:extLst>
      <p:ext uri="{BB962C8B-B14F-4D97-AF65-F5344CB8AC3E}">
        <p14:creationId xmlns:p14="http://schemas.microsoft.com/office/powerpoint/2010/main" val="29053305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11" name="Billede 7">
            <a:extLst>
              <a:ext uri="{FF2B5EF4-FFF2-40B4-BE49-F238E27FC236}">
                <a16:creationId xmlns:a16="http://schemas.microsoft.com/office/drawing/2014/main" id="{7982A926-572D-4B34-8C64-4349BD98B2D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27384"/>
            <a:ext cx="12265988" cy="6912768"/>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10378805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11" name="Billede 7">
            <a:extLst>
              <a:ext uri="{FF2B5EF4-FFF2-40B4-BE49-F238E27FC236}">
                <a16:creationId xmlns:a16="http://schemas.microsoft.com/office/drawing/2014/main" id="{4FD742DB-7017-4FC4-9A5D-9255230E45A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27384"/>
            <a:ext cx="12265988" cy="6912768"/>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32255873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27384"/>
            <a:ext cx="12265988" cy="6912768"/>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bg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39520068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1726912801"/>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42610333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54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1116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41700243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3434697057"/>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1792493065"/>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3003279733"/>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3529516557"/>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54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1116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1045423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522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522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1695964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31042067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chemeClr val="tx1"/>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22102210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kst _Billede i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30600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960000"/>
            <a:ext cx="11160000" cy="216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 </a:t>
            </a:r>
          </a:p>
        </p:txBody>
      </p:sp>
      <p:sp>
        <p:nvSpPr>
          <p:cNvPr id="10" name="Picture Placeholder 9">
            <a:extLst>
              <a:ext uri="{FF2B5EF4-FFF2-40B4-BE49-F238E27FC236}">
                <a16:creationId xmlns:a16="http://schemas.microsoft.com/office/drawing/2014/main" id="{6A2896EF-16E8-4787-8453-3EA02DDB342B}"/>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1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1"/>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889547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522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522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103184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121840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rgbClr val="3CC3FA"/>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196721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8BA3-2870-4D12-8202-8528B0F6F65B}"/>
              </a:ext>
            </a:extLst>
          </p:cNvPr>
          <p:cNvSpPr>
            <a:spLocks noGrp="1"/>
          </p:cNvSpPr>
          <p:nvPr>
            <p:ph type="title" hasCustomPrompt="1"/>
          </p:nvPr>
        </p:nvSpPr>
        <p:spPr>
          <a:xfrm>
            <a:off x="496800" y="234888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08880"/>
            <a:ext cx="5400000" cy="828000"/>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16" name="Content Placeholder 3">
            <a:extLst>
              <a:ext uri="{FF2B5EF4-FFF2-40B4-BE49-F238E27FC236}">
                <a16:creationId xmlns:a16="http://schemas.microsoft.com/office/drawing/2014/main" id="{C13A901F-1096-47C9-A203-656042A56896}"/>
              </a:ext>
            </a:extLst>
          </p:cNvPr>
          <p:cNvSpPr>
            <a:spLocks noGrp="1"/>
          </p:cNvSpPr>
          <p:nvPr>
            <p:ph sz="quarter" idx="41" hasCustomPrompt="1"/>
          </p:nvPr>
        </p:nvSpPr>
        <p:spPr>
          <a:xfrm>
            <a:off x="6840000" y="5760000"/>
            <a:ext cx="540000" cy="540000"/>
          </a:xfrm>
        </p:spPr>
        <p:txBody>
          <a:bodyPr/>
          <a:lstStyle>
            <a:lvl1pPr>
              <a:defRPr sz="800"/>
            </a:lvl1pPr>
          </a:lstStyle>
          <a:p>
            <a:pPr lvl="0"/>
            <a:r>
              <a:rPr lang="da-DK" dirty="0"/>
              <a:t>Klik her for at indsætte logo</a:t>
            </a:r>
          </a:p>
        </p:txBody>
      </p:sp>
      <p:sp>
        <p:nvSpPr>
          <p:cNvPr id="17" name="Content Placeholder 5">
            <a:extLst>
              <a:ext uri="{FF2B5EF4-FFF2-40B4-BE49-F238E27FC236}">
                <a16:creationId xmlns:a16="http://schemas.microsoft.com/office/drawing/2014/main" id="{A51A112F-240D-43F1-A514-1C46B6A682D1}"/>
              </a:ext>
            </a:extLst>
          </p:cNvPr>
          <p:cNvSpPr>
            <a:spLocks noGrp="1"/>
          </p:cNvSpPr>
          <p:nvPr>
            <p:ph sz="quarter" idx="42" hasCustomPrompt="1"/>
          </p:nvPr>
        </p:nvSpPr>
        <p:spPr>
          <a:xfrm>
            <a:off x="7560000" y="5760000"/>
            <a:ext cx="540000" cy="540000"/>
          </a:xfrm>
        </p:spPr>
        <p:txBody>
          <a:bodyPr/>
          <a:lstStyle>
            <a:lvl1pPr>
              <a:defRPr sz="800"/>
            </a:lvl1pPr>
          </a:lstStyle>
          <a:p>
            <a:pPr lvl="0"/>
            <a:r>
              <a:rPr lang="da-DK" dirty="0"/>
              <a:t>Klik her for at indsætte logo</a:t>
            </a:r>
          </a:p>
          <a:p>
            <a:pPr lvl="0"/>
            <a:endParaRPr lang="da-DK" dirty="0"/>
          </a:p>
        </p:txBody>
      </p:sp>
      <p:sp>
        <p:nvSpPr>
          <p:cNvPr id="18" name="Content Placeholder 7">
            <a:extLst>
              <a:ext uri="{FF2B5EF4-FFF2-40B4-BE49-F238E27FC236}">
                <a16:creationId xmlns:a16="http://schemas.microsoft.com/office/drawing/2014/main" id="{2DC05250-4CB0-4949-930D-3AD5C7E6FA9E}"/>
              </a:ext>
            </a:extLst>
          </p:cNvPr>
          <p:cNvSpPr>
            <a:spLocks noGrp="1"/>
          </p:cNvSpPr>
          <p:nvPr>
            <p:ph sz="quarter" idx="43" hasCustomPrompt="1"/>
          </p:nvPr>
        </p:nvSpPr>
        <p:spPr>
          <a:xfrm>
            <a:off x="8280000" y="5760000"/>
            <a:ext cx="540000" cy="540000"/>
          </a:xfrm>
        </p:spPr>
        <p:txBody>
          <a:bodyPr/>
          <a:lstStyle>
            <a:lvl1pPr>
              <a:defRPr sz="800"/>
            </a:lvl1pPr>
          </a:lstStyle>
          <a:p>
            <a:pPr lvl="0"/>
            <a:r>
              <a:rPr lang="da-DK" dirty="0"/>
              <a:t>Klik her for at indsætte logo</a:t>
            </a:r>
          </a:p>
        </p:txBody>
      </p:sp>
      <p:sp>
        <p:nvSpPr>
          <p:cNvPr id="19" name="Content Placeholder 9">
            <a:extLst>
              <a:ext uri="{FF2B5EF4-FFF2-40B4-BE49-F238E27FC236}">
                <a16:creationId xmlns:a16="http://schemas.microsoft.com/office/drawing/2014/main" id="{77F8FD4E-F549-47D2-9A64-7BA3F98C096D}"/>
              </a:ext>
            </a:extLst>
          </p:cNvPr>
          <p:cNvSpPr>
            <a:spLocks noGrp="1"/>
          </p:cNvSpPr>
          <p:nvPr>
            <p:ph sz="quarter" idx="44" hasCustomPrompt="1"/>
          </p:nvPr>
        </p:nvSpPr>
        <p:spPr>
          <a:xfrm>
            <a:off x="9000000" y="5760000"/>
            <a:ext cx="540000" cy="540000"/>
          </a:xfrm>
        </p:spPr>
        <p:txBody>
          <a:bodyPr/>
          <a:lstStyle>
            <a:lvl1pPr>
              <a:defRPr sz="800"/>
            </a:lvl1pPr>
          </a:lstStyle>
          <a:p>
            <a:pPr lvl="0"/>
            <a:r>
              <a:rPr lang="da-DK" dirty="0"/>
              <a:t>Klik her for at indsætte logo</a:t>
            </a:r>
          </a:p>
        </p:txBody>
      </p:sp>
      <p:sp>
        <p:nvSpPr>
          <p:cNvPr id="28" name="Content Placeholder 11">
            <a:extLst>
              <a:ext uri="{FF2B5EF4-FFF2-40B4-BE49-F238E27FC236}">
                <a16:creationId xmlns:a16="http://schemas.microsoft.com/office/drawing/2014/main" id="{30A8E322-6E0A-4758-89D7-8AEA71CC4FB0}"/>
              </a:ext>
            </a:extLst>
          </p:cNvPr>
          <p:cNvSpPr>
            <a:spLocks noGrp="1"/>
          </p:cNvSpPr>
          <p:nvPr>
            <p:ph sz="quarter" idx="45" hasCustomPrompt="1"/>
          </p:nvPr>
        </p:nvSpPr>
        <p:spPr>
          <a:xfrm>
            <a:off x="9720000" y="5760000"/>
            <a:ext cx="540000" cy="540000"/>
          </a:xfrm>
        </p:spPr>
        <p:txBody>
          <a:bodyPr/>
          <a:lstStyle>
            <a:lvl1pPr>
              <a:defRPr sz="800"/>
            </a:lvl1pPr>
          </a:lstStyle>
          <a:p>
            <a:pPr lvl="0"/>
            <a:r>
              <a:rPr lang="da-DK" dirty="0"/>
              <a:t>Klik her for at indsætte logo</a:t>
            </a:r>
          </a:p>
        </p:txBody>
      </p:sp>
      <p:sp>
        <p:nvSpPr>
          <p:cNvPr id="29" name="Content Placeholder 13">
            <a:extLst>
              <a:ext uri="{FF2B5EF4-FFF2-40B4-BE49-F238E27FC236}">
                <a16:creationId xmlns:a16="http://schemas.microsoft.com/office/drawing/2014/main" id="{1F210E39-5764-4FDA-A89B-DF47260440FE}"/>
              </a:ext>
            </a:extLst>
          </p:cNvPr>
          <p:cNvSpPr>
            <a:spLocks noGrp="1"/>
          </p:cNvSpPr>
          <p:nvPr>
            <p:ph sz="quarter" idx="46" hasCustomPrompt="1"/>
          </p:nvPr>
        </p:nvSpPr>
        <p:spPr>
          <a:xfrm>
            <a:off x="10440000" y="5760000"/>
            <a:ext cx="540000" cy="540000"/>
          </a:xfrm>
        </p:spPr>
        <p:txBody>
          <a:bodyPr/>
          <a:lstStyle>
            <a:lvl1pPr>
              <a:defRPr sz="800"/>
            </a:lvl1pPr>
          </a:lstStyle>
          <a:p>
            <a:pPr lvl="0"/>
            <a:r>
              <a:rPr lang="da-DK" dirty="0"/>
              <a:t>Klik her for at indsætte logo</a:t>
            </a:r>
          </a:p>
        </p:txBody>
      </p:sp>
      <p:sp>
        <p:nvSpPr>
          <p:cNvPr id="31" name="Content Placeholder 17">
            <a:extLst>
              <a:ext uri="{FF2B5EF4-FFF2-40B4-BE49-F238E27FC236}">
                <a16:creationId xmlns:a16="http://schemas.microsoft.com/office/drawing/2014/main" id="{3A1B4BB8-C244-4DAC-B1C6-9070B13190AA}"/>
              </a:ext>
            </a:extLst>
          </p:cNvPr>
          <p:cNvSpPr>
            <a:spLocks noGrp="1"/>
          </p:cNvSpPr>
          <p:nvPr>
            <p:ph sz="quarter" idx="47" hasCustomPrompt="1"/>
          </p:nvPr>
        </p:nvSpPr>
        <p:spPr>
          <a:xfrm>
            <a:off x="11160000" y="5760000"/>
            <a:ext cx="540000" cy="540000"/>
          </a:xfrm>
        </p:spPr>
        <p:txBody>
          <a:bodyPr/>
          <a:lstStyle>
            <a:lvl1pPr>
              <a:defRPr sz="800"/>
            </a:lvl1pPr>
          </a:lstStyle>
          <a:p>
            <a:pPr lvl="0"/>
            <a:r>
              <a:rPr lang="da-DK" dirty="0"/>
              <a:t>Klik her for at indsætte logo</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75" name="Freeform: Shape 74" hidden="1">
            <a:extLst>
              <a:ext uri="{FF2B5EF4-FFF2-40B4-BE49-F238E27FC236}">
                <a16:creationId xmlns:a16="http://schemas.microsoft.com/office/drawing/2014/main" id="{960547B2-B2E9-4C7C-A704-6472B06F4740}"/>
              </a:ext>
            </a:extLst>
          </p:cNvPr>
          <p:cNvSpPr>
            <a:spLocks/>
          </p:cNvSpPr>
          <p:nvPr userDrawn="1"/>
        </p:nvSpPr>
        <p:spPr bwMode="auto">
          <a:xfrm>
            <a:off x="-111587" y="912695"/>
            <a:ext cx="12303587" cy="6026957"/>
          </a:xfrm>
          <a:custGeom>
            <a:avLst/>
            <a:gdLst>
              <a:gd name="connsiteX0" fmla="*/ 0 w 12303587"/>
              <a:gd name="connsiteY0" fmla="*/ 0 h 6026957"/>
              <a:gd name="connsiteX1" fmla="*/ 12303587 w 12303587"/>
              <a:gd name="connsiteY1" fmla="*/ 3012722 h 6026957"/>
              <a:gd name="connsiteX2" fmla="*/ 0 w 12303587"/>
              <a:gd name="connsiteY2" fmla="*/ 6026957 h 6026957"/>
            </a:gdLst>
            <a:ahLst/>
            <a:cxnLst>
              <a:cxn ang="0">
                <a:pos x="connsiteX0" y="connsiteY0"/>
              </a:cxn>
              <a:cxn ang="0">
                <a:pos x="connsiteX1" y="connsiteY1"/>
              </a:cxn>
              <a:cxn ang="0">
                <a:pos x="connsiteX2" y="connsiteY2"/>
              </a:cxn>
            </a:cxnLst>
            <a:rect l="l" t="t" r="r" b="b"/>
            <a:pathLst>
              <a:path w="12303587" h="6026957">
                <a:moveTo>
                  <a:pt x="0" y="0"/>
                </a:moveTo>
                <a:lnTo>
                  <a:pt x="12303587" y="3012722"/>
                </a:lnTo>
                <a:lnTo>
                  <a:pt x="0" y="6026957"/>
                </a:lnTo>
                <a:close/>
              </a:path>
            </a:pathLst>
          </a:custGeom>
          <a:noFill/>
          <a:ln w="20638" cap="flat">
            <a:solidFill>
              <a:srgbClr val="E5341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da-DK" dirty="0"/>
          </a:p>
        </p:txBody>
      </p:sp>
      <p:sp>
        <p:nvSpPr>
          <p:cNvPr id="36" name="Freeform: Shape 35">
            <a:extLst>
              <a:ext uri="{FF2B5EF4-FFF2-40B4-BE49-F238E27FC236}">
                <a16:creationId xmlns:a16="http://schemas.microsoft.com/office/drawing/2014/main" id="{8BDDF88C-2CFD-419A-AC2E-1313136C1A6D}"/>
              </a:ext>
            </a:extLst>
          </p:cNvPr>
          <p:cNvSpPr>
            <a:spLocks/>
          </p:cNvSpPr>
          <p:nvPr userDrawn="1"/>
        </p:nvSpPr>
        <p:spPr bwMode="auto">
          <a:xfrm>
            <a:off x="8100000" y="1854000"/>
            <a:ext cx="4100326" cy="2008520"/>
          </a:xfrm>
          <a:custGeom>
            <a:avLst/>
            <a:gdLst>
              <a:gd name="connsiteX0" fmla="*/ 4100326 w 4100326"/>
              <a:gd name="connsiteY0" fmla="*/ 0 h 2008520"/>
              <a:gd name="connsiteX1" fmla="*/ 4100326 w 4100326"/>
              <a:gd name="connsiteY1" fmla="*/ 2008520 h 2008520"/>
              <a:gd name="connsiteX2" fmla="*/ 0 w 4100326"/>
              <a:gd name="connsiteY2" fmla="*/ 1004260 h 2008520"/>
            </a:gdLst>
            <a:ahLst/>
            <a:cxnLst>
              <a:cxn ang="0">
                <a:pos x="connsiteX0" y="connsiteY0"/>
              </a:cxn>
              <a:cxn ang="0">
                <a:pos x="connsiteX1" y="connsiteY1"/>
              </a:cxn>
              <a:cxn ang="0">
                <a:pos x="connsiteX2" y="connsiteY2"/>
              </a:cxn>
            </a:cxnLst>
            <a:rect l="l" t="t" r="r" b="b"/>
            <a:pathLst>
              <a:path w="4100326" h="2008520">
                <a:moveTo>
                  <a:pt x="4100326" y="0"/>
                </a:moveTo>
                <a:lnTo>
                  <a:pt x="4100326" y="2008520"/>
                </a:lnTo>
                <a:lnTo>
                  <a:pt x="0" y="1004260"/>
                </a:lnTo>
                <a:close/>
              </a:path>
            </a:pathLst>
          </a:custGeom>
          <a:solidFill>
            <a:srgbClr val="3CC3FA"/>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nvGrpSpPr>
          <p:cNvPr id="60" name="Group 59">
            <a:extLst>
              <a:ext uri="{FF2B5EF4-FFF2-40B4-BE49-F238E27FC236}">
                <a16:creationId xmlns:a16="http://schemas.microsoft.com/office/drawing/2014/main" id="{9D40999A-F7F6-43D1-8EA5-5BC5FBCCF24A}"/>
              </a:ext>
            </a:extLst>
          </p:cNvPr>
          <p:cNvGrpSpPr/>
          <p:nvPr userDrawn="1"/>
        </p:nvGrpSpPr>
        <p:grpSpPr>
          <a:xfrm>
            <a:off x="10637266" y="2240426"/>
            <a:ext cx="1312972" cy="1205035"/>
            <a:chOff x="5253038" y="-6626226"/>
            <a:chExt cx="3997325" cy="3668713"/>
          </a:xfrm>
        </p:grpSpPr>
        <p:sp>
          <p:nvSpPr>
            <p:cNvPr id="61" name="Freeform 24">
              <a:extLst>
                <a:ext uri="{FF2B5EF4-FFF2-40B4-BE49-F238E27FC236}">
                  <a16:creationId xmlns:a16="http://schemas.microsoft.com/office/drawing/2014/main" id="{50ACD9D0-D176-4589-B052-1B5050A9F694}"/>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2" name="Freeform 25">
              <a:extLst>
                <a:ext uri="{FF2B5EF4-FFF2-40B4-BE49-F238E27FC236}">
                  <a16:creationId xmlns:a16="http://schemas.microsoft.com/office/drawing/2014/main" id="{0ADED9BD-8B8B-4545-8791-7D6AA4BA601D}"/>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3" name="Freeform 26">
              <a:extLst>
                <a:ext uri="{FF2B5EF4-FFF2-40B4-BE49-F238E27FC236}">
                  <a16:creationId xmlns:a16="http://schemas.microsoft.com/office/drawing/2014/main" id="{58DF82D6-3209-4E50-957F-E4C521ED6F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4" name="Freeform 27">
              <a:extLst>
                <a:ext uri="{FF2B5EF4-FFF2-40B4-BE49-F238E27FC236}">
                  <a16:creationId xmlns:a16="http://schemas.microsoft.com/office/drawing/2014/main" id="{09616419-28BF-4A2C-8215-B9C2C233DE5B}"/>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5" name="Freeform 28">
              <a:extLst>
                <a:ext uri="{FF2B5EF4-FFF2-40B4-BE49-F238E27FC236}">
                  <a16:creationId xmlns:a16="http://schemas.microsoft.com/office/drawing/2014/main" id="{FC136CE3-4090-4A96-ABF7-ABAF7996C651}"/>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6" name="Freeform 29">
              <a:extLst>
                <a:ext uri="{FF2B5EF4-FFF2-40B4-BE49-F238E27FC236}">
                  <a16:creationId xmlns:a16="http://schemas.microsoft.com/office/drawing/2014/main" id="{7B3CB738-A78C-465E-B91D-2DFCDAFBCE18}"/>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7" name="Freeform 30">
              <a:extLst>
                <a:ext uri="{FF2B5EF4-FFF2-40B4-BE49-F238E27FC236}">
                  <a16:creationId xmlns:a16="http://schemas.microsoft.com/office/drawing/2014/main" id="{BD76D96E-AB46-4DBB-8B72-975102FC3972}"/>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8" name="Freeform 31">
              <a:extLst>
                <a:ext uri="{FF2B5EF4-FFF2-40B4-BE49-F238E27FC236}">
                  <a16:creationId xmlns:a16="http://schemas.microsoft.com/office/drawing/2014/main" id="{67015704-B4B9-411C-851B-9AED351D4F3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9" name="Freeform 32">
              <a:extLst>
                <a:ext uri="{FF2B5EF4-FFF2-40B4-BE49-F238E27FC236}">
                  <a16:creationId xmlns:a16="http://schemas.microsoft.com/office/drawing/2014/main" id="{18990BE1-7384-4A50-9C8B-5F1E7788DCF8}"/>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0" name="Freeform 33">
              <a:extLst>
                <a:ext uri="{FF2B5EF4-FFF2-40B4-BE49-F238E27FC236}">
                  <a16:creationId xmlns:a16="http://schemas.microsoft.com/office/drawing/2014/main" id="{7AB1646A-A393-4F88-B065-5E8BAC9BF8C8}"/>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1" name="Freeform 34">
              <a:extLst>
                <a:ext uri="{FF2B5EF4-FFF2-40B4-BE49-F238E27FC236}">
                  <a16:creationId xmlns:a16="http://schemas.microsoft.com/office/drawing/2014/main" id="{6ACE70B6-489D-4B09-90E3-15F1D9C82E9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2" name="Freeform 35">
              <a:extLst>
                <a:ext uri="{FF2B5EF4-FFF2-40B4-BE49-F238E27FC236}">
                  <a16:creationId xmlns:a16="http://schemas.microsoft.com/office/drawing/2014/main" id="{35F56330-103D-4504-B617-409883E46AB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3" name="Freeform 36">
              <a:extLst>
                <a:ext uri="{FF2B5EF4-FFF2-40B4-BE49-F238E27FC236}">
                  <a16:creationId xmlns:a16="http://schemas.microsoft.com/office/drawing/2014/main" id="{5B5F776A-C613-49F3-A143-FEF241FB5735}"/>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4" name="Freeform 37">
              <a:extLst>
                <a:ext uri="{FF2B5EF4-FFF2-40B4-BE49-F238E27FC236}">
                  <a16:creationId xmlns:a16="http://schemas.microsoft.com/office/drawing/2014/main" id="{CB6D28F5-1DCE-4216-9F37-DF6071CA065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0"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600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rgbClr val="3CC3FA"/>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142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_Billede i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30600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960000"/>
            <a:ext cx="11160000" cy="216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 </a:t>
            </a:r>
          </a:p>
        </p:txBody>
      </p:sp>
      <p:sp>
        <p:nvSpPr>
          <p:cNvPr id="10" name="Picture Placeholder 9">
            <a:extLst>
              <a:ext uri="{FF2B5EF4-FFF2-40B4-BE49-F238E27FC236}">
                <a16:creationId xmlns:a16="http://schemas.microsoft.com/office/drawing/2014/main" id="{6A2896EF-16E8-4787-8453-3EA02DDB342B}"/>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1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1"/>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240440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0" y="0"/>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720000" anchor="t">
            <a:noAutofit/>
          </a:bodyPr>
          <a:lstStyle>
            <a:lvl1pPr algn="ctr">
              <a:spcAft>
                <a:spcPts val="0"/>
              </a:spcAft>
              <a:defRPr sz="1600" i="0" u="none">
                <a:solidFill>
                  <a:schemeClr val="bg1"/>
                </a:solidFill>
              </a:defRPr>
            </a:lvl1pPr>
          </a:lstStyle>
          <a:p>
            <a:r>
              <a:rPr lang="da-DK" noProof="0" dirty="0"/>
              <a:t>Skift billede: Klik her, vælg ”indsæt” i topmenu, vælg ”billeder”</a:t>
            </a:r>
          </a:p>
        </p:txBody>
      </p:sp>
      <p:sp>
        <p:nvSpPr>
          <p:cNvPr id="36" name="Text Placeholder 35">
            <a:extLst>
              <a:ext uri="{FF2B5EF4-FFF2-40B4-BE49-F238E27FC236}">
                <a16:creationId xmlns:a16="http://schemas.microsoft.com/office/drawing/2014/main" id="{72435318-97B1-4FAF-9DF8-207AC371EAD4}"/>
              </a:ext>
            </a:extLst>
          </p:cNvPr>
          <p:cNvSpPr>
            <a:spLocks noGrp="1"/>
          </p:cNvSpPr>
          <p:nvPr>
            <p:ph type="body" sz="quarter" idx="48" hasCustomPrompt="1"/>
          </p:nvPr>
        </p:nvSpPr>
        <p:spPr>
          <a:xfrm>
            <a:off x="0" y="0"/>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42" name="Text Placeholder 35">
            <a:extLst>
              <a:ext uri="{FF2B5EF4-FFF2-40B4-BE49-F238E27FC236}">
                <a16:creationId xmlns:a16="http://schemas.microsoft.com/office/drawing/2014/main" id="{719DD3D7-0D07-44E8-A723-C902EFC9BECB}"/>
              </a:ext>
            </a:extLst>
          </p:cNvPr>
          <p:cNvSpPr>
            <a:spLocks noGrp="1"/>
          </p:cNvSpPr>
          <p:nvPr>
            <p:ph type="body" sz="quarter" idx="49" hasCustomPrompt="1"/>
          </p:nvPr>
        </p:nvSpPr>
        <p:spPr>
          <a:xfrm rot="10800000">
            <a:off x="-869" y="5760000"/>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53" name="Text Placeholder 52">
            <a:extLst>
              <a:ext uri="{FF2B5EF4-FFF2-40B4-BE49-F238E27FC236}">
                <a16:creationId xmlns:a16="http://schemas.microsoft.com/office/drawing/2014/main" id="{8AF900B3-C7A6-4A1A-9D6D-5609C5FC8F29}"/>
              </a:ext>
            </a:extLst>
          </p:cNvPr>
          <p:cNvSpPr>
            <a:spLocks noGrp="1"/>
          </p:cNvSpPr>
          <p:nvPr>
            <p:ph type="body" sz="quarter" idx="37" hasCustomPrompt="1"/>
          </p:nvPr>
        </p:nvSpPr>
        <p:spPr>
          <a:xfrm>
            <a:off x="-6308" y="982678"/>
            <a:ext cx="12235410" cy="5845776"/>
          </a:xfrm>
          <a:custGeom>
            <a:avLst/>
            <a:gdLst>
              <a:gd name="connsiteX0" fmla="*/ 0 w 12235410"/>
              <a:gd name="connsiteY0" fmla="*/ 0 h 5845776"/>
              <a:gd name="connsiteX1" fmla="*/ 11057223 w 12235410"/>
              <a:gd name="connsiteY1" fmla="*/ 2629199 h 5845776"/>
              <a:gd name="connsiteX2" fmla="*/ 12235410 w 12235410"/>
              <a:gd name="connsiteY2" fmla="*/ 2914949 h 5845776"/>
              <a:gd name="connsiteX3" fmla="*/ 7553162 w 12235410"/>
              <a:gd name="connsiteY3" fmla="*/ 4050012 h 5845776"/>
              <a:gd name="connsiteX4" fmla="*/ 0 w 12235410"/>
              <a:gd name="connsiteY4" fmla="*/ 5845776 h 584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10" h="5845776">
                <a:moveTo>
                  <a:pt x="0" y="0"/>
                </a:moveTo>
                <a:lnTo>
                  <a:pt x="11057223" y="2629199"/>
                </a:lnTo>
                <a:lnTo>
                  <a:pt x="12235410" y="2914949"/>
                </a:lnTo>
                <a:lnTo>
                  <a:pt x="7553162" y="4050012"/>
                </a:lnTo>
                <a:lnTo>
                  <a:pt x="0" y="5845776"/>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A0C800"/>
          </a:solidFill>
          <a:ln>
            <a:noFill/>
          </a:ln>
        </p:spPr>
        <p:txBody>
          <a:bodyPr vert="horz" wrap="square" lIns="91440" tIns="45720" rIns="91440" bIns="45720" numCol="1" anchor="t" anchorCtr="0" compatLnSpc="1">
            <a:prstTxWarp prst="textNoShape">
              <a:avLst/>
            </a:prstTxWarp>
          </a:bodyPr>
          <a:lstStyle/>
          <a:p>
            <a:endParaRPr lang="da-DK" dirty="0">
              <a:solidFill>
                <a:srgbClr val="3CC3FA"/>
              </a:solidFill>
            </a:endParaRPr>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xtBox 2">
            <a:extLst>
              <a:ext uri="{FF2B5EF4-FFF2-40B4-BE49-F238E27FC236}">
                <a16:creationId xmlns:a16="http://schemas.microsoft.com/office/drawing/2014/main" id="{AA9F04F1-84B0-430C-9E0C-F7FDD17390F4}"/>
              </a:ext>
            </a:extLst>
          </p:cNvPr>
          <p:cNvSpPr txBox="1"/>
          <p:nvPr userDrawn="1"/>
        </p:nvSpPr>
        <p:spPr>
          <a:xfrm>
            <a:off x="12208557"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7" name="Straight Arrow Connector 6">
            <a:extLst>
              <a:ext uri="{FF2B5EF4-FFF2-40B4-BE49-F238E27FC236}">
                <a16:creationId xmlns:a16="http://schemas.microsoft.com/office/drawing/2014/main" id="{364BB851-DD64-4EA2-8AE4-FF41F6A25061}"/>
              </a:ext>
            </a:extLst>
          </p:cNvPr>
          <p:cNvCxnSpPr/>
          <p:nvPr userDrawn="1"/>
        </p:nvCxnSpPr>
        <p:spPr>
          <a:xfrm flipH="1">
            <a:off x="12242689"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7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8BA3-2870-4D12-8202-8528B0F6F65B}"/>
              </a:ext>
            </a:extLst>
          </p:cNvPr>
          <p:cNvSpPr>
            <a:spLocks noGrp="1"/>
          </p:cNvSpPr>
          <p:nvPr>
            <p:ph type="title" hasCustomPrompt="1"/>
          </p:nvPr>
        </p:nvSpPr>
        <p:spPr>
          <a:xfrm>
            <a:off x="496800" y="234888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08880"/>
            <a:ext cx="5400000" cy="828000"/>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16" name="Content Placeholder 3">
            <a:extLst>
              <a:ext uri="{FF2B5EF4-FFF2-40B4-BE49-F238E27FC236}">
                <a16:creationId xmlns:a16="http://schemas.microsoft.com/office/drawing/2014/main" id="{C13A901F-1096-47C9-A203-656042A56896}"/>
              </a:ext>
            </a:extLst>
          </p:cNvPr>
          <p:cNvSpPr>
            <a:spLocks noGrp="1"/>
          </p:cNvSpPr>
          <p:nvPr>
            <p:ph sz="quarter" idx="41" hasCustomPrompt="1"/>
          </p:nvPr>
        </p:nvSpPr>
        <p:spPr>
          <a:xfrm>
            <a:off x="6840000" y="5760000"/>
            <a:ext cx="540000" cy="540000"/>
          </a:xfrm>
        </p:spPr>
        <p:txBody>
          <a:bodyPr/>
          <a:lstStyle>
            <a:lvl1pPr>
              <a:defRPr sz="800"/>
            </a:lvl1pPr>
          </a:lstStyle>
          <a:p>
            <a:pPr lvl="0"/>
            <a:r>
              <a:rPr lang="da-DK" dirty="0"/>
              <a:t>Klik her for at indsætte logo</a:t>
            </a:r>
          </a:p>
        </p:txBody>
      </p:sp>
      <p:sp>
        <p:nvSpPr>
          <p:cNvPr id="17" name="Content Placeholder 5">
            <a:extLst>
              <a:ext uri="{FF2B5EF4-FFF2-40B4-BE49-F238E27FC236}">
                <a16:creationId xmlns:a16="http://schemas.microsoft.com/office/drawing/2014/main" id="{A51A112F-240D-43F1-A514-1C46B6A682D1}"/>
              </a:ext>
            </a:extLst>
          </p:cNvPr>
          <p:cNvSpPr>
            <a:spLocks noGrp="1"/>
          </p:cNvSpPr>
          <p:nvPr>
            <p:ph sz="quarter" idx="42" hasCustomPrompt="1"/>
          </p:nvPr>
        </p:nvSpPr>
        <p:spPr>
          <a:xfrm>
            <a:off x="7560000" y="5760000"/>
            <a:ext cx="540000" cy="540000"/>
          </a:xfrm>
        </p:spPr>
        <p:txBody>
          <a:bodyPr/>
          <a:lstStyle>
            <a:lvl1pPr>
              <a:defRPr sz="800"/>
            </a:lvl1pPr>
          </a:lstStyle>
          <a:p>
            <a:pPr lvl="0"/>
            <a:r>
              <a:rPr lang="da-DK" dirty="0"/>
              <a:t>Klik her for at indsætte logo</a:t>
            </a:r>
          </a:p>
          <a:p>
            <a:pPr lvl="0"/>
            <a:endParaRPr lang="da-DK" dirty="0"/>
          </a:p>
        </p:txBody>
      </p:sp>
      <p:sp>
        <p:nvSpPr>
          <p:cNvPr id="18" name="Content Placeholder 7">
            <a:extLst>
              <a:ext uri="{FF2B5EF4-FFF2-40B4-BE49-F238E27FC236}">
                <a16:creationId xmlns:a16="http://schemas.microsoft.com/office/drawing/2014/main" id="{2DC05250-4CB0-4949-930D-3AD5C7E6FA9E}"/>
              </a:ext>
            </a:extLst>
          </p:cNvPr>
          <p:cNvSpPr>
            <a:spLocks noGrp="1"/>
          </p:cNvSpPr>
          <p:nvPr>
            <p:ph sz="quarter" idx="43" hasCustomPrompt="1"/>
          </p:nvPr>
        </p:nvSpPr>
        <p:spPr>
          <a:xfrm>
            <a:off x="8280000" y="5760000"/>
            <a:ext cx="540000" cy="540000"/>
          </a:xfrm>
        </p:spPr>
        <p:txBody>
          <a:bodyPr/>
          <a:lstStyle>
            <a:lvl1pPr>
              <a:defRPr sz="800"/>
            </a:lvl1pPr>
          </a:lstStyle>
          <a:p>
            <a:pPr lvl="0"/>
            <a:r>
              <a:rPr lang="da-DK" dirty="0"/>
              <a:t>Klik her for at indsætte logo</a:t>
            </a:r>
          </a:p>
        </p:txBody>
      </p:sp>
      <p:sp>
        <p:nvSpPr>
          <p:cNvPr id="19" name="Content Placeholder 9">
            <a:extLst>
              <a:ext uri="{FF2B5EF4-FFF2-40B4-BE49-F238E27FC236}">
                <a16:creationId xmlns:a16="http://schemas.microsoft.com/office/drawing/2014/main" id="{77F8FD4E-F549-47D2-9A64-7BA3F98C096D}"/>
              </a:ext>
            </a:extLst>
          </p:cNvPr>
          <p:cNvSpPr>
            <a:spLocks noGrp="1"/>
          </p:cNvSpPr>
          <p:nvPr>
            <p:ph sz="quarter" idx="44" hasCustomPrompt="1"/>
          </p:nvPr>
        </p:nvSpPr>
        <p:spPr>
          <a:xfrm>
            <a:off x="9000000" y="5760000"/>
            <a:ext cx="540000" cy="540000"/>
          </a:xfrm>
        </p:spPr>
        <p:txBody>
          <a:bodyPr/>
          <a:lstStyle>
            <a:lvl1pPr>
              <a:defRPr sz="800"/>
            </a:lvl1pPr>
          </a:lstStyle>
          <a:p>
            <a:pPr lvl="0"/>
            <a:r>
              <a:rPr lang="da-DK" dirty="0"/>
              <a:t>Klik her for at indsætte logo</a:t>
            </a:r>
          </a:p>
        </p:txBody>
      </p:sp>
      <p:sp>
        <p:nvSpPr>
          <p:cNvPr id="28" name="Content Placeholder 11">
            <a:extLst>
              <a:ext uri="{FF2B5EF4-FFF2-40B4-BE49-F238E27FC236}">
                <a16:creationId xmlns:a16="http://schemas.microsoft.com/office/drawing/2014/main" id="{30A8E322-6E0A-4758-89D7-8AEA71CC4FB0}"/>
              </a:ext>
            </a:extLst>
          </p:cNvPr>
          <p:cNvSpPr>
            <a:spLocks noGrp="1"/>
          </p:cNvSpPr>
          <p:nvPr>
            <p:ph sz="quarter" idx="45" hasCustomPrompt="1"/>
          </p:nvPr>
        </p:nvSpPr>
        <p:spPr>
          <a:xfrm>
            <a:off x="9720000" y="5760000"/>
            <a:ext cx="540000" cy="540000"/>
          </a:xfrm>
        </p:spPr>
        <p:txBody>
          <a:bodyPr/>
          <a:lstStyle>
            <a:lvl1pPr>
              <a:defRPr sz="800"/>
            </a:lvl1pPr>
          </a:lstStyle>
          <a:p>
            <a:pPr lvl="0"/>
            <a:r>
              <a:rPr lang="da-DK" dirty="0"/>
              <a:t>Klik her for at indsætte logo</a:t>
            </a:r>
          </a:p>
        </p:txBody>
      </p:sp>
      <p:sp>
        <p:nvSpPr>
          <p:cNvPr id="29" name="Content Placeholder 13">
            <a:extLst>
              <a:ext uri="{FF2B5EF4-FFF2-40B4-BE49-F238E27FC236}">
                <a16:creationId xmlns:a16="http://schemas.microsoft.com/office/drawing/2014/main" id="{1F210E39-5764-4FDA-A89B-DF47260440FE}"/>
              </a:ext>
            </a:extLst>
          </p:cNvPr>
          <p:cNvSpPr>
            <a:spLocks noGrp="1"/>
          </p:cNvSpPr>
          <p:nvPr>
            <p:ph sz="quarter" idx="46" hasCustomPrompt="1"/>
          </p:nvPr>
        </p:nvSpPr>
        <p:spPr>
          <a:xfrm>
            <a:off x="10440000" y="5760000"/>
            <a:ext cx="540000" cy="540000"/>
          </a:xfrm>
        </p:spPr>
        <p:txBody>
          <a:bodyPr/>
          <a:lstStyle>
            <a:lvl1pPr>
              <a:defRPr sz="800"/>
            </a:lvl1pPr>
          </a:lstStyle>
          <a:p>
            <a:pPr lvl="0"/>
            <a:r>
              <a:rPr lang="da-DK" dirty="0"/>
              <a:t>Klik her for at indsætte logo</a:t>
            </a:r>
          </a:p>
        </p:txBody>
      </p:sp>
      <p:sp>
        <p:nvSpPr>
          <p:cNvPr id="31" name="Content Placeholder 17">
            <a:extLst>
              <a:ext uri="{FF2B5EF4-FFF2-40B4-BE49-F238E27FC236}">
                <a16:creationId xmlns:a16="http://schemas.microsoft.com/office/drawing/2014/main" id="{3A1B4BB8-C244-4DAC-B1C6-9070B13190AA}"/>
              </a:ext>
            </a:extLst>
          </p:cNvPr>
          <p:cNvSpPr>
            <a:spLocks noGrp="1"/>
          </p:cNvSpPr>
          <p:nvPr>
            <p:ph sz="quarter" idx="47" hasCustomPrompt="1"/>
          </p:nvPr>
        </p:nvSpPr>
        <p:spPr>
          <a:xfrm>
            <a:off x="11160000" y="5760000"/>
            <a:ext cx="540000" cy="540000"/>
          </a:xfrm>
        </p:spPr>
        <p:txBody>
          <a:bodyPr/>
          <a:lstStyle>
            <a:lvl1pPr>
              <a:defRPr sz="800"/>
            </a:lvl1pPr>
          </a:lstStyle>
          <a:p>
            <a:pPr lvl="0"/>
            <a:r>
              <a:rPr lang="da-DK" dirty="0"/>
              <a:t>Klik her for at indsætte logo</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75" name="Freeform: Shape 74" hidden="1">
            <a:extLst>
              <a:ext uri="{FF2B5EF4-FFF2-40B4-BE49-F238E27FC236}">
                <a16:creationId xmlns:a16="http://schemas.microsoft.com/office/drawing/2014/main" id="{960547B2-B2E9-4C7C-A704-6472B06F4740}"/>
              </a:ext>
            </a:extLst>
          </p:cNvPr>
          <p:cNvSpPr>
            <a:spLocks/>
          </p:cNvSpPr>
          <p:nvPr userDrawn="1"/>
        </p:nvSpPr>
        <p:spPr bwMode="auto">
          <a:xfrm>
            <a:off x="-111587" y="912695"/>
            <a:ext cx="12303587" cy="6026957"/>
          </a:xfrm>
          <a:custGeom>
            <a:avLst/>
            <a:gdLst>
              <a:gd name="connsiteX0" fmla="*/ 0 w 12303587"/>
              <a:gd name="connsiteY0" fmla="*/ 0 h 6026957"/>
              <a:gd name="connsiteX1" fmla="*/ 12303587 w 12303587"/>
              <a:gd name="connsiteY1" fmla="*/ 3012722 h 6026957"/>
              <a:gd name="connsiteX2" fmla="*/ 0 w 12303587"/>
              <a:gd name="connsiteY2" fmla="*/ 6026957 h 6026957"/>
            </a:gdLst>
            <a:ahLst/>
            <a:cxnLst>
              <a:cxn ang="0">
                <a:pos x="connsiteX0" y="connsiteY0"/>
              </a:cxn>
              <a:cxn ang="0">
                <a:pos x="connsiteX1" y="connsiteY1"/>
              </a:cxn>
              <a:cxn ang="0">
                <a:pos x="connsiteX2" y="connsiteY2"/>
              </a:cxn>
            </a:cxnLst>
            <a:rect l="l" t="t" r="r" b="b"/>
            <a:pathLst>
              <a:path w="12303587" h="6026957">
                <a:moveTo>
                  <a:pt x="0" y="0"/>
                </a:moveTo>
                <a:lnTo>
                  <a:pt x="12303587" y="3012722"/>
                </a:lnTo>
                <a:lnTo>
                  <a:pt x="0" y="6026957"/>
                </a:lnTo>
                <a:close/>
              </a:path>
            </a:pathLst>
          </a:custGeom>
          <a:noFill/>
          <a:ln w="20638" cap="flat">
            <a:solidFill>
              <a:srgbClr val="E5341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da-DK" dirty="0"/>
          </a:p>
        </p:txBody>
      </p:sp>
      <p:sp>
        <p:nvSpPr>
          <p:cNvPr id="36" name="Freeform: Shape 35">
            <a:extLst>
              <a:ext uri="{FF2B5EF4-FFF2-40B4-BE49-F238E27FC236}">
                <a16:creationId xmlns:a16="http://schemas.microsoft.com/office/drawing/2014/main" id="{8BDDF88C-2CFD-419A-AC2E-1313136C1A6D}"/>
              </a:ext>
            </a:extLst>
          </p:cNvPr>
          <p:cNvSpPr>
            <a:spLocks/>
          </p:cNvSpPr>
          <p:nvPr userDrawn="1"/>
        </p:nvSpPr>
        <p:spPr bwMode="auto">
          <a:xfrm>
            <a:off x="8100000" y="1854000"/>
            <a:ext cx="4100326" cy="2008520"/>
          </a:xfrm>
          <a:custGeom>
            <a:avLst/>
            <a:gdLst>
              <a:gd name="connsiteX0" fmla="*/ 4100326 w 4100326"/>
              <a:gd name="connsiteY0" fmla="*/ 0 h 2008520"/>
              <a:gd name="connsiteX1" fmla="*/ 4100326 w 4100326"/>
              <a:gd name="connsiteY1" fmla="*/ 2008520 h 2008520"/>
              <a:gd name="connsiteX2" fmla="*/ 0 w 4100326"/>
              <a:gd name="connsiteY2" fmla="*/ 1004260 h 2008520"/>
            </a:gdLst>
            <a:ahLst/>
            <a:cxnLst>
              <a:cxn ang="0">
                <a:pos x="connsiteX0" y="connsiteY0"/>
              </a:cxn>
              <a:cxn ang="0">
                <a:pos x="connsiteX1" y="connsiteY1"/>
              </a:cxn>
              <a:cxn ang="0">
                <a:pos x="connsiteX2" y="connsiteY2"/>
              </a:cxn>
            </a:cxnLst>
            <a:rect l="l" t="t" r="r" b="b"/>
            <a:pathLst>
              <a:path w="4100326" h="2008520">
                <a:moveTo>
                  <a:pt x="4100326" y="0"/>
                </a:moveTo>
                <a:lnTo>
                  <a:pt x="4100326" y="2008520"/>
                </a:lnTo>
                <a:lnTo>
                  <a:pt x="0" y="1004260"/>
                </a:lnTo>
                <a:close/>
              </a:path>
            </a:pathLst>
          </a:custGeom>
          <a:solidFill>
            <a:srgbClr val="A0C800"/>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nvGrpSpPr>
          <p:cNvPr id="60" name="Group 59">
            <a:extLst>
              <a:ext uri="{FF2B5EF4-FFF2-40B4-BE49-F238E27FC236}">
                <a16:creationId xmlns:a16="http://schemas.microsoft.com/office/drawing/2014/main" id="{9D40999A-F7F6-43D1-8EA5-5BC5FBCCF24A}"/>
              </a:ext>
            </a:extLst>
          </p:cNvPr>
          <p:cNvGrpSpPr/>
          <p:nvPr userDrawn="1"/>
        </p:nvGrpSpPr>
        <p:grpSpPr>
          <a:xfrm>
            <a:off x="10637266" y="2240426"/>
            <a:ext cx="1312972" cy="1205035"/>
            <a:chOff x="5253038" y="-6626226"/>
            <a:chExt cx="3997325" cy="3668713"/>
          </a:xfrm>
        </p:grpSpPr>
        <p:sp>
          <p:nvSpPr>
            <p:cNvPr id="61" name="Freeform 24">
              <a:extLst>
                <a:ext uri="{FF2B5EF4-FFF2-40B4-BE49-F238E27FC236}">
                  <a16:creationId xmlns:a16="http://schemas.microsoft.com/office/drawing/2014/main" id="{50ACD9D0-D176-4589-B052-1B5050A9F694}"/>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2" name="Freeform 25">
              <a:extLst>
                <a:ext uri="{FF2B5EF4-FFF2-40B4-BE49-F238E27FC236}">
                  <a16:creationId xmlns:a16="http://schemas.microsoft.com/office/drawing/2014/main" id="{0ADED9BD-8B8B-4545-8791-7D6AA4BA601D}"/>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3" name="Freeform 26">
              <a:extLst>
                <a:ext uri="{FF2B5EF4-FFF2-40B4-BE49-F238E27FC236}">
                  <a16:creationId xmlns:a16="http://schemas.microsoft.com/office/drawing/2014/main" id="{58DF82D6-3209-4E50-957F-E4C521ED6F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4" name="Freeform 27">
              <a:extLst>
                <a:ext uri="{FF2B5EF4-FFF2-40B4-BE49-F238E27FC236}">
                  <a16:creationId xmlns:a16="http://schemas.microsoft.com/office/drawing/2014/main" id="{09616419-28BF-4A2C-8215-B9C2C233DE5B}"/>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5" name="Freeform 28">
              <a:extLst>
                <a:ext uri="{FF2B5EF4-FFF2-40B4-BE49-F238E27FC236}">
                  <a16:creationId xmlns:a16="http://schemas.microsoft.com/office/drawing/2014/main" id="{FC136CE3-4090-4A96-ABF7-ABAF7996C651}"/>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6" name="Freeform 29">
              <a:extLst>
                <a:ext uri="{FF2B5EF4-FFF2-40B4-BE49-F238E27FC236}">
                  <a16:creationId xmlns:a16="http://schemas.microsoft.com/office/drawing/2014/main" id="{7B3CB738-A78C-465E-B91D-2DFCDAFBCE18}"/>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7" name="Freeform 30">
              <a:extLst>
                <a:ext uri="{FF2B5EF4-FFF2-40B4-BE49-F238E27FC236}">
                  <a16:creationId xmlns:a16="http://schemas.microsoft.com/office/drawing/2014/main" id="{BD76D96E-AB46-4DBB-8B72-975102FC3972}"/>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8" name="Freeform 31">
              <a:extLst>
                <a:ext uri="{FF2B5EF4-FFF2-40B4-BE49-F238E27FC236}">
                  <a16:creationId xmlns:a16="http://schemas.microsoft.com/office/drawing/2014/main" id="{67015704-B4B9-411C-851B-9AED351D4F3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9" name="Freeform 32">
              <a:extLst>
                <a:ext uri="{FF2B5EF4-FFF2-40B4-BE49-F238E27FC236}">
                  <a16:creationId xmlns:a16="http://schemas.microsoft.com/office/drawing/2014/main" id="{18990BE1-7384-4A50-9C8B-5F1E7788DCF8}"/>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0" name="Freeform 33">
              <a:extLst>
                <a:ext uri="{FF2B5EF4-FFF2-40B4-BE49-F238E27FC236}">
                  <a16:creationId xmlns:a16="http://schemas.microsoft.com/office/drawing/2014/main" id="{7AB1646A-A393-4F88-B065-5E8BAC9BF8C8}"/>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1" name="Freeform 34">
              <a:extLst>
                <a:ext uri="{FF2B5EF4-FFF2-40B4-BE49-F238E27FC236}">
                  <a16:creationId xmlns:a16="http://schemas.microsoft.com/office/drawing/2014/main" id="{6ACE70B6-489D-4B09-90E3-15F1D9C82E9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2" name="Freeform 35">
              <a:extLst>
                <a:ext uri="{FF2B5EF4-FFF2-40B4-BE49-F238E27FC236}">
                  <a16:creationId xmlns:a16="http://schemas.microsoft.com/office/drawing/2014/main" id="{35F56330-103D-4504-B617-409883E46AB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3" name="Freeform 36">
              <a:extLst>
                <a:ext uri="{FF2B5EF4-FFF2-40B4-BE49-F238E27FC236}">
                  <a16:creationId xmlns:a16="http://schemas.microsoft.com/office/drawing/2014/main" id="{5B5F776A-C613-49F3-A143-FEF241FB5735}"/>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4" name="Freeform 37">
              <a:extLst>
                <a:ext uri="{FF2B5EF4-FFF2-40B4-BE49-F238E27FC236}">
                  <a16:creationId xmlns:a16="http://schemas.microsoft.com/office/drawing/2014/main" id="{CB6D28F5-1DCE-4216-9F37-DF6071CA065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0"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600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rgbClr val="A0C8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254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sp>
        <p:nvSpPr>
          <p:cNvPr id="3" name="Rektangel 2"/>
          <p:cNvSpPr/>
          <p:nvPr userDrawn="1"/>
        </p:nvSpPr>
        <p:spPr>
          <a:xfrm>
            <a:off x="9540001" y="291526"/>
            <a:ext cx="2705530" cy="1265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6689" y="-27384"/>
            <a:ext cx="12318169" cy="6912768"/>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138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a:t>
            </a:r>
            <a:r>
              <a:rPr lang="da-DK" dirty="0"/>
              <a:t> 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tilføje titel</a:t>
            </a:r>
          </a:p>
        </p:txBody>
      </p:sp>
    </p:spTree>
    <p:extLst>
      <p:ext uri="{BB962C8B-B14F-4D97-AF65-F5344CB8AC3E}">
        <p14:creationId xmlns:p14="http://schemas.microsoft.com/office/powerpoint/2010/main" val="107738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tilføje titel</a:t>
            </a:r>
          </a:p>
        </p:txBody>
      </p:sp>
    </p:spTree>
    <p:extLst>
      <p:ext uri="{BB962C8B-B14F-4D97-AF65-F5344CB8AC3E}">
        <p14:creationId xmlns:p14="http://schemas.microsoft.com/office/powerpoint/2010/main" val="279554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10" name="Billede 10">
            <a:extLst>
              <a:ext uri="{FF2B5EF4-FFF2-40B4-BE49-F238E27FC236}">
                <a16:creationId xmlns:a16="http://schemas.microsoft.com/office/drawing/2014/main" id="{BF137FBF-8A3F-43D3-8041-6750CFE4EC5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12768"/>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bg1"/>
                </a:solidFill>
              </a:defRPr>
            </a:lvl1pPr>
            <a:lvl2pPr>
              <a:spcBef>
                <a:spcPts val="300"/>
              </a:spcBef>
              <a:spcAft>
                <a:spcPts val="600"/>
              </a:spcAft>
              <a:buFontTx/>
              <a:buNone/>
              <a:defRPr sz="1600" b="0">
                <a:solidFill>
                  <a:schemeClr val="bg1"/>
                </a:solidFill>
              </a:defRPr>
            </a:lvl2pPr>
            <a:lvl3pPr marL="0" indent="0">
              <a:spcAft>
                <a:spcPts val="600"/>
              </a:spcAft>
              <a:buFontTx/>
              <a:buNone/>
              <a:defRPr sz="1600">
                <a:solidFill>
                  <a:schemeClr val="bg1"/>
                </a:solidFill>
              </a:defRPr>
            </a:lvl3pPr>
            <a:lvl4pPr marL="0" indent="0">
              <a:spcAft>
                <a:spcPts val="600"/>
              </a:spcAft>
              <a:buFontTx/>
              <a:buNone/>
              <a:defRPr sz="1600">
                <a:solidFill>
                  <a:schemeClr val="bg1"/>
                </a:solidFill>
              </a:defRPr>
            </a:lvl4pPr>
            <a:lvl5pPr marL="0" indent="0">
              <a:spcAft>
                <a:spcPts val="600"/>
              </a:spcAft>
              <a:buFontTx/>
              <a:buNone/>
              <a:defRPr sz="1600">
                <a:solidFill>
                  <a:schemeClr val="bg1"/>
                </a:solidFill>
              </a:defRPr>
            </a:lvl5pPr>
            <a:lvl6pPr marL="0" indent="0">
              <a:spcAft>
                <a:spcPts val="600"/>
              </a:spcAft>
              <a:buFontTx/>
              <a:buNone/>
              <a:defRPr sz="1600">
                <a:solidFill>
                  <a:schemeClr val="bg1"/>
                </a:solidFill>
              </a:defRPr>
            </a:lvl6pPr>
            <a:lvl7pPr marL="0" indent="0">
              <a:spcBef>
                <a:spcPts val="300"/>
              </a:spcBef>
              <a:spcAft>
                <a:spcPts val="600"/>
              </a:spcAft>
              <a:buFontTx/>
              <a:buNone/>
              <a:defRPr sz="1600">
                <a:solidFill>
                  <a:schemeClr val="bg1"/>
                </a:solidFill>
              </a:defRPr>
            </a:lvl7pPr>
            <a:lvl8pPr marL="0" indent="0">
              <a:spcBef>
                <a:spcPts val="300"/>
              </a:spcBef>
              <a:spcAft>
                <a:spcPts val="600"/>
              </a:spcAft>
              <a:buFontTx/>
              <a:buNone/>
              <a:defRPr sz="1600">
                <a:solidFill>
                  <a:schemeClr val="bg1"/>
                </a:solidFill>
              </a:defRPr>
            </a:lvl8pPr>
            <a:lvl9pPr marL="0" indent="0">
              <a:spcBef>
                <a:spcPts val="300"/>
              </a:spcBef>
              <a:spcAft>
                <a:spcPts val="600"/>
              </a:spcAft>
              <a:buFontTx/>
              <a:buNone/>
              <a:defRPr sz="1600">
                <a:solidFill>
                  <a:schemeClr val="bg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Tree>
    <p:extLst>
      <p:ext uri="{BB962C8B-B14F-4D97-AF65-F5344CB8AC3E}">
        <p14:creationId xmlns:p14="http://schemas.microsoft.com/office/powerpoint/2010/main" val="1237179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12" name="Billede 10">
            <a:extLst>
              <a:ext uri="{FF2B5EF4-FFF2-40B4-BE49-F238E27FC236}">
                <a16:creationId xmlns:a16="http://schemas.microsoft.com/office/drawing/2014/main" id="{E2546B69-0CFA-43D2-8114-FD81136EE4D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12768"/>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1236797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15" name="Billede 10">
            <a:extLst>
              <a:ext uri="{FF2B5EF4-FFF2-40B4-BE49-F238E27FC236}">
                <a16:creationId xmlns:a16="http://schemas.microsoft.com/office/drawing/2014/main" id="{C263F57B-4FE5-41E9-9D7B-E72365689D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12768"/>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1003717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11" name="Bille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12768"/>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bg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398642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sp>
        <p:nvSpPr>
          <p:cNvPr id="3" name="Rektangel 2"/>
          <p:cNvSpPr/>
          <p:nvPr userDrawn="1"/>
        </p:nvSpPr>
        <p:spPr>
          <a:xfrm>
            <a:off x="9540001" y="291526"/>
            <a:ext cx="2705530" cy="1265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36" name="Billede 3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5926" y="-80782"/>
            <a:ext cx="12327793" cy="6966166"/>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821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305200741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17674068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28359238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125266993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408115064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10095594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54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1116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3677684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522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522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120631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1763543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rgbClr val="A0C800"/>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331876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tilføje titel</a:t>
            </a:r>
          </a:p>
        </p:txBody>
      </p:sp>
    </p:spTree>
    <p:extLst>
      <p:ext uri="{BB962C8B-B14F-4D97-AF65-F5344CB8AC3E}">
        <p14:creationId xmlns:p14="http://schemas.microsoft.com/office/powerpoint/2010/main" val="3435406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_Billede i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30600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960000"/>
            <a:ext cx="11160000" cy="216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 </a:t>
            </a:r>
          </a:p>
        </p:txBody>
      </p:sp>
      <p:sp>
        <p:nvSpPr>
          <p:cNvPr id="10" name="Picture Placeholder 9">
            <a:extLst>
              <a:ext uri="{FF2B5EF4-FFF2-40B4-BE49-F238E27FC236}">
                <a16:creationId xmlns:a16="http://schemas.microsoft.com/office/drawing/2014/main" id="{6A2896EF-16E8-4787-8453-3EA02DDB342B}"/>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1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1"/>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1897672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4763" y="787"/>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648000" anchor="t">
            <a:noAutofit/>
          </a:bodyPr>
          <a:lstStyle>
            <a:lvl1pPr algn="ctr">
              <a:defRPr sz="1600">
                <a:solidFill>
                  <a:schemeClr val="bg1"/>
                </a:solidFill>
              </a:defRPr>
            </a:lvl1pPr>
          </a:lstStyle>
          <a:p>
            <a:r>
              <a:rPr lang="da-DK" noProof="0" dirty="0"/>
              <a:t>Klik her for at indsætte et billede via Indsæt, Billede</a:t>
            </a:r>
          </a:p>
        </p:txBody>
      </p:sp>
      <p:sp>
        <p:nvSpPr>
          <p:cNvPr id="23" name="Text Placeholder 35">
            <a:extLst>
              <a:ext uri="{FF2B5EF4-FFF2-40B4-BE49-F238E27FC236}">
                <a16:creationId xmlns:a16="http://schemas.microsoft.com/office/drawing/2014/main" id="{737E08EE-1F62-4092-8FDD-D3E3890F8925}"/>
              </a:ext>
            </a:extLst>
          </p:cNvPr>
          <p:cNvSpPr>
            <a:spLocks noGrp="1"/>
          </p:cNvSpPr>
          <p:nvPr>
            <p:ph type="body" sz="quarter" idx="49" hasCustomPrompt="1"/>
          </p:nvPr>
        </p:nvSpPr>
        <p:spPr>
          <a:xfrm>
            <a:off x="19050" y="18727"/>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24" name="Text Placeholder 35">
            <a:extLst>
              <a:ext uri="{FF2B5EF4-FFF2-40B4-BE49-F238E27FC236}">
                <a16:creationId xmlns:a16="http://schemas.microsoft.com/office/drawing/2014/main" id="{49D6C9D6-34C4-4902-BF9B-6C7CF97ADD9A}"/>
              </a:ext>
            </a:extLst>
          </p:cNvPr>
          <p:cNvSpPr>
            <a:spLocks noGrp="1"/>
          </p:cNvSpPr>
          <p:nvPr>
            <p:ph type="body" sz="quarter" idx="50" hasCustomPrompt="1"/>
          </p:nvPr>
        </p:nvSpPr>
        <p:spPr>
          <a:xfrm rot="10800000">
            <a:off x="-28625" y="5721316"/>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72" name="Freeform: Shape 71 Trekant">
            <a:extLst>
              <a:ext uri="{FF2B5EF4-FFF2-40B4-BE49-F238E27FC236}">
                <a16:creationId xmlns:a16="http://schemas.microsoft.com/office/drawing/2014/main" id="{6ECEDA43-7EFA-4100-AA26-024247EC77F7}"/>
              </a:ext>
            </a:extLst>
          </p:cNvPr>
          <p:cNvSpPr>
            <a:spLocks noGrp="1"/>
          </p:cNvSpPr>
          <p:nvPr>
            <p:ph type="body" sz="quarter" idx="37" hasCustomPrompt="1"/>
          </p:nvPr>
        </p:nvSpPr>
        <p:spPr>
          <a:xfrm>
            <a:off x="0" y="957449"/>
            <a:ext cx="12201525" cy="5894201"/>
          </a:xfrm>
          <a:custGeom>
            <a:avLst/>
            <a:gdLst>
              <a:gd name="connsiteX0" fmla="*/ 0 w 12192000"/>
              <a:gd name="connsiteY0" fmla="*/ 0 h 5889600"/>
              <a:gd name="connsiteX1" fmla="*/ 11026775 w 12192000"/>
              <a:gd name="connsiteY1" fmla="*/ 2651125 h 5889600"/>
              <a:gd name="connsiteX2" fmla="*/ 12192000 w 12192000"/>
              <a:gd name="connsiteY2" fmla="*/ 2936875 h 5889600"/>
              <a:gd name="connsiteX3" fmla="*/ 7561263 w 12192000"/>
              <a:gd name="connsiteY3" fmla="*/ 4071938 h 5889600"/>
              <a:gd name="connsiteX4" fmla="*/ 104 w 12192000"/>
              <a:gd name="connsiteY4" fmla="*/ 5889600 h 5889600"/>
              <a:gd name="connsiteX5" fmla="*/ 0 w 12192000"/>
              <a:gd name="connsiteY5" fmla="*/ 5889600 h 588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89600">
                <a:moveTo>
                  <a:pt x="0" y="0"/>
                </a:moveTo>
                <a:lnTo>
                  <a:pt x="11026775" y="2651125"/>
                </a:lnTo>
                <a:lnTo>
                  <a:pt x="12192000" y="2936875"/>
                </a:lnTo>
                <a:lnTo>
                  <a:pt x="7561263" y="4071938"/>
                </a:lnTo>
                <a:lnTo>
                  <a:pt x="104" y="5889600"/>
                </a:lnTo>
                <a:lnTo>
                  <a:pt x="0" y="5889600"/>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16" name="Title 1">
            <a:extLst>
              <a:ext uri="{FF2B5EF4-FFF2-40B4-BE49-F238E27FC236}">
                <a16:creationId xmlns:a16="http://schemas.microsoft.com/office/drawing/2014/main" id="{4F45EE27-D5F2-4D83-BB36-364846FF85EF}"/>
              </a:ext>
            </a:extLst>
          </p:cNvPr>
          <p:cNvSpPr>
            <a:spLocks noGrp="1"/>
          </p:cNvSpPr>
          <p:nvPr>
            <p:ph type="title" hasCustomPrompt="1"/>
          </p:nvPr>
        </p:nvSpPr>
        <p:spPr>
          <a:xfrm>
            <a:off x="496800" y="2329200"/>
            <a:ext cx="4809600" cy="1839600"/>
          </a:xfrm>
        </p:spPr>
        <p:txBody>
          <a:bodyPr/>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528964" y="4729530"/>
            <a:ext cx="4414908" cy="832374"/>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teksttypografien i masteren</a:t>
            </a:r>
          </a:p>
        </p:txBody>
      </p:sp>
      <p:sp>
        <p:nvSpPr>
          <p:cNvPr id="19" name="Content Placeholder 3">
            <a:extLst>
              <a:ext uri="{FF2B5EF4-FFF2-40B4-BE49-F238E27FC236}">
                <a16:creationId xmlns:a16="http://schemas.microsoft.com/office/drawing/2014/main" id="{9D968D5A-2EDA-4FEE-8843-44F501F90719}"/>
              </a:ext>
            </a:extLst>
          </p:cNvPr>
          <p:cNvSpPr>
            <a:spLocks noGrp="1"/>
          </p:cNvSpPr>
          <p:nvPr>
            <p:ph sz="quarter" idx="42" hasCustomPrompt="1"/>
          </p:nvPr>
        </p:nvSpPr>
        <p:spPr>
          <a:xfrm>
            <a:off x="6840000" y="5760000"/>
            <a:ext cx="540000" cy="540000"/>
          </a:xfrm>
        </p:spPr>
        <p:txBody>
          <a:bodyPr/>
          <a:lstStyle>
            <a:lvl1pPr>
              <a:defRPr sz="900">
                <a:solidFill>
                  <a:schemeClr val="bg1"/>
                </a:solidFill>
              </a:defRPr>
            </a:lvl1pPr>
          </a:lstStyle>
          <a:p>
            <a:pPr lvl="0"/>
            <a:r>
              <a:rPr lang="da-DK" dirty="0"/>
              <a:t>Klik her for at indsætte logo</a:t>
            </a:r>
          </a:p>
        </p:txBody>
      </p:sp>
      <p:sp>
        <p:nvSpPr>
          <p:cNvPr id="20" name="Content Placeholder 5">
            <a:extLst>
              <a:ext uri="{FF2B5EF4-FFF2-40B4-BE49-F238E27FC236}">
                <a16:creationId xmlns:a16="http://schemas.microsoft.com/office/drawing/2014/main" id="{116FE2F7-7532-47BB-8AF1-0959A1FB11D4}"/>
              </a:ext>
            </a:extLst>
          </p:cNvPr>
          <p:cNvSpPr>
            <a:spLocks noGrp="1"/>
          </p:cNvSpPr>
          <p:nvPr>
            <p:ph sz="quarter" idx="43" hasCustomPrompt="1"/>
          </p:nvPr>
        </p:nvSpPr>
        <p:spPr>
          <a:xfrm>
            <a:off x="7560000" y="5760000"/>
            <a:ext cx="540000" cy="540000"/>
          </a:xfrm>
        </p:spPr>
        <p:txBody>
          <a:bodyPr/>
          <a:lstStyle>
            <a:lvl1pPr>
              <a:defRPr sz="900">
                <a:solidFill>
                  <a:schemeClr val="bg1"/>
                </a:solidFill>
              </a:defRPr>
            </a:lvl1pPr>
          </a:lstStyle>
          <a:p>
            <a:pPr lvl="0"/>
            <a:r>
              <a:rPr lang="da-DK" dirty="0"/>
              <a:t>Klik her for at indsætte logo</a:t>
            </a:r>
          </a:p>
          <a:p>
            <a:pPr lvl="0"/>
            <a:endParaRPr lang="da-DK" dirty="0"/>
          </a:p>
        </p:txBody>
      </p:sp>
      <p:sp>
        <p:nvSpPr>
          <p:cNvPr id="21" name="Content Placeholder 7">
            <a:extLst>
              <a:ext uri="{FF2B5EF4-FFF2-40B4-BE49-F238E27FC236}">
                <a16:creationId xmlns:a16="http://schemas.microsoft.com/office/drawing/2014/main" id="{31759AF0-98B6-4B04-8B60-526BD91A4626}"/>
              </a:ext>
            </a:extLst>
          </p:cNvPr>
          <p:cNvSpPr>
            <a:spLocks noGrp="1"/>
          </p:cNvSpPr>
          <p:nvPr>
            <p:ph sz="quarter" idx="44" hasCustomPrompt="1"/>
          </p:nvPr>
        </p:nvSpPr>
        <p:spPr>
          <a:xfrm>
            <a:off x="8280000" y="5760000"/>
            <a:ext cx="540000" cy="540000"/>
          </a:xfrm>
        </p:spPr>
        <p:txBody>
          <a:bodyPr/>
          <a:lstStyle>
            <a:lvl1pPr>
              <a:defRPr sz="900">
                <a:solidFill>
                  <a:schemeClr val="bg1"/>
                </a:solidFill>
              </a:defRPr>
            </a:lvl1pPr>
          </a:lstStyle>
          <a:p>
            <a:pPr lvl="0"/>
            <a:r>
              <a:rPr lang="da-DK" dirty="0"/>
              <a:t>Klik her for at indsætte logo</a:t>
            </a:r>
          </a:p>
        </p:txBody>
      </p:sp>
      <p:sp>
        <p:nvSpPr>
          <p:cNvPr id="22" name="Content Placeholder 9">
            <a:extLst>
              <a:ext uri="{FF2B5EF4-FFF2-40B4-BE49-F238E27FC236}">
                <a16:creationId xmlns:a16="http://schemas.microsoft.com/office/drawing/2014/main" id="{8F40BD8C-C549-4D8A-9B0F-E47EF914223C}"/>
              </a:ext>
            </a:extLst>
          </p:cNvPr>
          <p:cNvSpPr>
            <a:spLocks noGrp="1"/>
          </p:cNvSpPr>
          <p:nvPr>
            <p:ph sz="quarter" idx="45" hasCustomPrompt="1"/>
          </p:nvPr>
        </p:nvSpPr>
        <p:spPr>
          <a:xfrm>
            <a:off x="9000000" y="5760000"/>
            <a:ext cx="540000" cy="540000"/>
          </a:xfrm>
        </p:spPr>
        <p:txBody>
          <a:bodyPr/>
          <a:lstStyle>
            <a:lvl1pPr>
              <a:defRPr sz="900">
                <a:solidFill>
                  <a:schemeClr val="bg1"/>
                </a:solidFill>
              </a:defRPr>
            </a:lvl1pPr>
          </a:lstStyle>
          <a:p>
            <a:pPr lvl="0"/>
            <a:r>
              <a:rPr lang="da-DK" dirty="0"/>
              <a:t>Klik her for at indsætte logo</a:t>
            </a:r>
          </a:p>
        </p:txBody>
      </p:sp>
      <p:sp>
        <p:nvSpPr>
          <p:cNvPr id="30" name="Content Placeholder 11">
            <a:extLst>
              <a:ext uri="{FF2B5EF4-FFF2-40B4-BE49-F238E27FC236}">
                <a16:creationId xmlns:a16="http://schemas.microsoft.com/office/drawing/2014/main" id="{75E9191F-D5EA-4BD7-B35B-677FC397A574}"/>
              </a:ext>
            </a:extLst>
          </p:cNvPr>
          <p:cNvSpPr>
            <a:spLocks noGrp="1"/>
          </p:cNvSpPr>
          <p:nvPr>
            <p:ph sz="quarter" idx="46" hasCustomPrompt="1"/>
          </p:nvPr>
        </p:nvSpPr>
        <p:spPr>
          <a:xfrm>
            <a:off x="9720000" y="5760000"/>
            <a:ext cx="540000" cy="540000"/>
          </a:xfrm>
        </p:spPr>
        <p:txBody>
          <a:bodyPr/>
          <a:lstStyle>
            <a:lvl1pPr>
              <a:defRPr sz="900">
                <a:solidFill>
                  <a:schemeClr val="bg1"/>
                </a:solidFill>
              </a:defRPr>
            </a:lvl1pPr>
          </a:lstStyle>
          <a:p>
            <a:pPr lvl="0"/>
            <a:r>
              <a:rPr lang="da-DK" dirty="0"/>
              <a:t>Klik her for at indsætte logo</a:t>
            </a:r>
          </a:p>
        </p:txBody>
      </p:sp>
      <p:sp>
        <p:nvSpPr>
          <p:cNvPr id="31" name="Content Placeholder 13">
            <a:extLst>
              <a:ext uri="{FF2B5EF4-FFF2-40B4-BE49-F238E27FC236}">
                <a16:creationId xmlns:a16="http://schemas.microsoft.com/office/drawing/2014/main" id="{D2C52A09-AD2B-4A99-8C18-0BE89DE80373}"/>
              </a:ext>
            </a:extLst>
          </p:cNvPr>
          <p:cNvSpPr>
            <a:spLocks noGrp="1"/>
          </p:cNvSpPr>
          <p:nvPr>
            <p:ph sz="quarter" idx="47" hasCustomPrompt="1"/>
          </p:nvPr>
        </p:nvSpPr>
        <p:spPr>
          <a:xfrm>
            <a:off x="10440000" y="5760000"/>
            <a:ext cx="540000" cy="540000"/>
          </a:xfrm>
        </p:spPr>
        <p:txBody>
          <a:bodyPr/>
          <a:lstStyle>
            <a:lvl1pPr>
              <a:defRPr sz="900">
                <a:solidFill>
                  <a:schemeClr val="bg1"/>
                </a:solidFill>
              </a:defRPr>
            </a:lvl1pPr>
          </a:lstStyle>
          <a:p>
            <a:pPr lvl="0"/>
            <a:r>
              <a:rPr lang="da-DK" dirty="0"/>
              <a:t>Klik her for at indsætte logo</a:t>
            </a:r>
          </a:p>
        </p:txBody>
      </p:sp>
      <p:sp>
        <p:nvSpPr>
          <p:cNvPr id="32" name="Content Placeholder 17">
            <a:extLst>
              <a:ext uri="{FF2B5EF4-FFF2-40B4-BE49-F238E27FC236}">
                <a16:creationId xmlns:a16="http://schemas.microsoft.com/office/drawing/2014/main" id="{840BB2BE-0CAA-4522-ABBF-99321EB7C683}"/>
              </a:ext>
            </a:extLst>
          </p:cNvPr>
          <p:cNvSpPr>
            <a:spLocks noGrp="1"/>
          </p:cNvSpPr>
          <p:nvPr>
            <p:ph sz="quarter" idx="48" hasCustomPrompt="1"/>
          </p:nvPr>
        </p:nvSpPr>
        <p:spPr>
          <a:xfrm>
            <a:off x="11160000" y="5760000"/>
            <a:ext cx="540000" cy="540000"/>
          </a:xfrm>
        </p:spPr>
        <p:txBody>
          <a:bodyPr/>
          <a:lstStyle>
            <a:lvl1pPr>
              <a:defRPr sz="900">
                <a:solidFill>
                  <a:schemeClr val="bg1"/>
                </a:solidFill>
              </a:defRPr>
            </a:lvl1pPr>
          </a:lstStyle>
          <a:p>
            <a:pPr lvl="0"/>
            <a:r>
              <a:rPr lang="da-DK" dirty="0"/>
              <a:t>Klik her for at indsætte logo</a:t>
            </a:r>
          </a:p>
        </p:txBody>
      </p:sp>
      <p:sp>
        <p:nvSpPr>
          <p:cNvPr id="17" name="Freeform 23">
            <a:extLst>
              <a:ext uri="{FF2B5EF4-FFF2-40B4-BE49-F238E27FC236}">
                <a16:creationId xmlns:a16="http://schemas.microsoft.com/office/drawing/2014/main" id="{CD0598A8-A3D9-44DE-A836-E09323E1B537}"/>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8" name="Group 17">
            <a:extLst>
              <a:ext uri="{FF2B5EF4-FFF2-40B4-BE49-F238E27FC236}">
                <a16:creationId xmlns:a16="http://schemas.microsoft.com/office/drawing/2014/main" id="{F5DCAB05-C407-4650-8F1D-3616FB5358B8}"/>
              </a:ext>
            </a:extLst>
          </p:cNvPr>
          <p:cNvGrpSpPr/>
          <p:nvPr userDrawn="1"/>
        </p:nvGrpSpPr>
        <p:grpSpPr>
          <a:xfrm>
            <a:off x="10637266" y="2321596"/>
            <a:ext cx="1312972" cy="1205035"/>
            <a:chOff x="5253038" y="-6626226"/>
            <a:chExt cx="3997325" cy="3668713"/>
          </a:xfrm>
          <a:solidFill>
            <a:schemeClr val="tx1"/>
          </a:solidFill>
        </p:grpSpPr>
        <p:sp>
          <p:nvSpPr>
            <p:cNvPr id="25" name="Freeform 24">
              <a:extLst>
                <a:ext uri="{FF2B5EF4-FFF2-40B4-BE49-F238E27FC236}">
                  <a16:creationId xmlns:a16="http://schemas.microsoft.com/office/drawing/2014/main" id="{F537BAF8-CD49-4A7A-8763-1CD4F13F6910}"/>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Freeform 25">
              <a:extLst>
                <a:ext uri="{FF2B5EF4-FFF2-40B4-BE49-F238E27FC236}">
                  <a16:creationId xmlns:a16="http://schemas.microsoft.com/office/drawing/2014/main" id="{63874091-7C20-42EE-AB2A-D1290E8E60C7}"/>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7" name="Freeform 26">
              <a:extLst>
                <a:ext uri="{FF2B5EF4-FFF2-40B4-BE49-F238E27FC236}">
                  <a16:creationId xmlns:a16="http://schemas.microsoft.com/office/drawing/2014/main" id="{BCCE09DD-DC56-4819-BC78-1DE472E1EE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8" name="Freeform 27">
              <a:extLst>
                <a:ext uri="{FF2B5EF4-FFF2-40B4-BE49-F238E27FC236}">
                  <a16:creationId xmlns:a16="http://schemas.microsoft.com/office/drawing/2014/main" id="{734C051E-F55D-439C-AF99-0741215C5078}"/>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9" name="Freeform 28">
              <a:extLst>
                <a:ext uri="{FF2B5EF4-FFF2-40B4-BE49-F238E27FC236}">
                  <a16:creationId xmlns:a16="http://schemas.microsoft.com/office/drawing/2014/main" id="{D75BAB0D-C0C0-490C-8CB3-3E49B6E7E629}"/>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9">
              <a:extLst>
                <a:ext uri="{FF2B5EF4-FFF2-40B4-BE49-F238E27FC236}">
                  <a16:creationId xmlns:a16="http://schemas.microsoft.com/office/drawing/2014/main" id="{7092DFC8-CD9A-4AEA-9661-78266865B92A}"/>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30">
              <a:extLst>
                <a:ext uri="{FF2B5EF4-FFF2-40B4-BE49-F238E27FC236}">
                  <a16:creationId xmlns:a16="http://schemas.microsoft.com/office/drawing/2014/main" id="{1DB27B19-F42A-44B9-860E-E07D584636E0}"/>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6" name="Freeform 31">
              <a:extLst>
                <a:ext uri="{FF2B5EF4-FFF2-40B4-BE49-F238E27FC236}">
                  <a16:creationId xmlns:a16="http://schemas.microsoft.com/office/drawing/2014/main" id="{B3D21D44-617D-4E58-8E4F-97FB627DB95C}"/>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32">
              <a:extLst>
                <a:ext uri="{FF2B5EF4-FFF2-40B4-BE49-F238E27FC236}">
                  <a16:creationId xmlns:a16="http://schemas.microsoft.com/office/drawing/2014/main" id="{DFB88068-94EE-4B0E-BA3C-A5A732B2E22E}"/>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33">
              <a:extLst>
                <a:ext uri="{FF2B5EF4-FFF2-40B4-BE49-F238E27FC236}">
                  <a16:creationId xmlns:a16="http://schemas.microsoft.com/office/drawing/2014/main" id="{469A9326-57BB-4120-95C4-093AF3B3C27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34">
              <a:extLst>
                <a:ext uri="{FF2B5EF4-FFF2-40B4-BE49-F238E27FC236}">
                  <a16:creationId xmlns:a16="http://schemas.microsoft.com/office/drawing/2014/main" id="{91EB98A8-C4DE-470E-9F09-8B87FB4D02CB}"/>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5">
              <a:extLst>
                <a:ext uri="{FF2B5EF4-FFF2-40B4-BE49-F238E27FC236}">
                  <a16:creationId xmlns:a16="http://schemas.microsoft.com/office/drawing/2014/main" id="{6951182D-B976-4A0A-9E7E-D600093B6691}"/>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6">
              <a:extLst>
                <a:ext uri="{FF2B5EF4-FFF2-40B4-BE49-F238E27FC236}">
                  <a16:creationId xmlns:a16="http://schemas.microsoft.com/office/drawing/2014/main" id="{DB4CA058-7FEC-4808-8FB0-049B2883F4C4}"/>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2" name="Freeform 37">
              <a:extLst>
                <a:ext uri="{FF2B5EF4-FFF2-40B4-BE49-F238E27FC236}">
                  <a16:creationId xmlns:a16="http://schemas.microsoft.com/office/drawing/2014/main" id="{20DC6877-273F-41B9-A94C-0E4C8A308C99}"/>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3" name="TextBox 2">
            <a:extLst>
              <a:ext uri="{FF2B5EF4-FFF2-40B4-BE49-F238E27FC236}">
                <a16:creationId xmlns:a16="http://schemas.microsoft.com/office/drawing/2014/main" id="{AA9F04F1-84B0-430C-9E0C-F7FDD17390F4}"/>
              </a:ext>
            </a:extLst>
          </p:cNvPr>
          <p:cNvSpPr txBox="1"/>
          <p:nvPr userDrawn="1"/>
        </p:nvSpPr>
        <p:spPr>
          <a:xfrm>
            <a:off x="12258378"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44" name="Straight Arrow Connector 6">
            <a:extLst>
              <a:ext uri="{FF2B5EF4-FFF2-40B4-BE49-F238E27FC236}">
                <a16:creationId xmlns:a16="http://schemas.microsoft.com/office/drawing/2014/main" id="{364BB851-DD64-4EA2-8AE4-FF41F6A25061}"/>
              </a:ext>
            </a:extLst>
          </p:cNvPr>
          <p:cNvCxnSpPr/>
          <p:nvPr userDrawn="1"/>
        </p:nvCxnSpPr>
        <p:spPr>
          <a:xfrm flipH="1">
            <a:off x="12292510"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5">
            <a:extLst>
              <a:ext uri="{FF2B5EF4-FFF2-40B4-BE49-F238E27FC236}">
                <a16:creationId xmlns:a16="http://schemas.microsoft.com/office/drawing/2014/main" id="{254B468E-B26A-4CEC-9368-F0C89AA3E9E0}"/>
              </a:ext>
            </a:extLst>
          </p:cNvPr>
          <p:cNvSpPr/>
          <p:nvPr userDrawn="1"/>
        </p:nvSpPr>
        <p:spPr>
          <a:xfrm>
            <a:off x="12352041" y="5711756"/>
            <a:ext cx="2159827" cy="1246495"/>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6"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645145"/>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2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35" name="Subtitle 2"/>
          <p:cNvSpPr>
            <a:spLocks noGrp="1"/>
          </p:cNvSpPr>
          <p:nvPr>
            <p:ph type="subTitle" idx="1" hasCustomPrompt="1"/>
          </p:nvPr>
        </p:nvSpPr>
        <p:spPr>
          <a:xfrm>
            <a:off x="528965" y="4318733"/>
            <a:ext cx="4774948" cy="832374"/>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2" name="Title 1">
            <a:extLst>
              <a:ext uri="{FF2B5EF4-FFF2-40B4-BE49-F238E27FC236}">
                <a16:creationId xmlns:a16="http://schemas.microsoft.com/office/drawing/2014/main" id="{7A586AAC-3F8E-4EA1-85FB-7A90EFA8D1BF}"/>
              </a:ext>
            </a:extLst>
          </p:cNvPr>
          <p:cNvSpPr>
            <a:spLocks noGrp="1"/>
          </p:cNvSpPr>
          <p:nvPr>
            <p:ph type="title" hasCustomPrompt="1"/>
          </p:nvPr>
        </p:nvSpPr>
        <p:spPr>
          <a:xfrm>
            <a:off x="496800" y="2329200"/>
            <a:ext cx="4809600" cy="1839600"/>
          </a:xfrm>
        </p:spPr>
        <p:txBody>
          <a:bodyPr/>
          <a:lstStyle>
            <a:lvl1pPr>
              <a:defRPr sz="4400"/>
            </a:lvl1pPr>
          </a:lstStyle>
          <a:p>
            <a:r>
              <a:rPr lang="da-DK" noProof="0" dirty="0"/>
              <a:t>Klik for at skrive titel – Brug max 2-3 linjer</a:t>
            </a:r>
          </a:p>
        </p:txBody>
      </p:sp>
      <p:sp>
        <p:nvSpPr>
          <p:cNvPr id="17" name="Content Placeholder 3">
            <a:extLst>
              <a:ext uri="{FF2B5EF4-FFF2-40B4-BE49-F238E27FC236}">
                <a16:creationId xmlns:a16="http://schemas.microsoft.com/office/drawing/2014/main" id="{6D56BD40-7A4C-4645-8DC6-232C2596ECD8}"/>
              </a:ext>
            </a:extLst>
          </p:cNvPr>
          <p:cNvSpPr>
            <a:spLocks noGrp="1"/>
          </p:cNvSpPr>
          <p:nvPr>
            <p:ph sz="quarter" idx="41" hasCustomPrompt="1"/>
          </p:nvPr>
        </p:nvSpPr>
        <p:spPr>
          <a:xfrm>
            <a:off x="6840000" y="5760000"/>
            <a:ext cx="540000" cy="540000"/>
          </a:xfrm>
        </p:spPr>
        <p:txBody>
          <a:bodyPr/>
          <a:lstStyle>
            <a:lvl1pPr>
              <a:defRPr sz="900">
                <a:solidFill>
                  <a:schemeClr val="tx1"/>
                </a:solidFill>
              </a:defRPr>
            </a:lvl1pPr>
          </a:lstStyle>
          <a:p>
            <a:pPr lvl="0"/>
            <a:r>
              <a:rPr lang="da-DK" dirty="0"/>
              <a:t>Klik her for at indsætte logo</a:t>
            </a:r>
          </a:p>
        </p:txBody>
      </p:sp>
      <p:sp>
        <p:nvSpPr>
          <p:cNvPr id="19" name="Content Placeholder 5">
            <a:extLst>
              <a:ext uri="{FF2B5EF4-FFF2-40B4-BE49-F238E27FC236}">
                <a16:creationId xmlns:a16="http://schemas.microsoft.com/office/drawing/2014/main" id="{40485E46-8B5C-4468-BFC5-6294479F038F}"/>
              </a:ext>
            </a:extLst>
          </p:cNvPr>
          <p:cNvSpPr>
            <a:spLocks noGrp="1"/>
          </p:cNvSpPr>
          <p:nvPr>
            <p:ph sz="quarter" idx="42" hasCustomPrompt="1"/>
          </p:nvPr>
        </p:nvSpPr>
        <p:spPr>
          <a:xfrm>
            <a:off x="7560000" y="5760000"/>
            <a:ext cx="540000" cy="540000"/>
          </a:xfrm>
        </p:spPr>
        <p:txBody>
          <a:bodyPr/>
          <a:lstStyle>
            <a:lvl1pPr>
              <a:defRPr sz="900">
                <a:solidFill>
                  <a:schemeClr val="tx1"/>
                </a:solidFill>
              </a:defRPr>
            </a:lvl1pPr>
          </a:lstStyle>
          <a:p>
            <a:pPr lvl="0"/>
            <a:r>
              <a:rPr lang="da-DK" dirty="0"/>
              <a:t>Klik her for at indsætte logo</a:t>
            </a:r>
          </a:p>
          <a:p>
            <a:pPr lvl="0"/>
            <a:endParaRPr lang="da-DK" dirty="0"/>
          </a:p>
        </p:txBody>
      </p:sp>
      <p:sp>
        <p:nvSpPr>
          <p:cNvPr id="28" name="Content Placeholder 7">
            <a:extLst>
              <a:ext uri="{FF2B5EF4-FFF2-40B4-BE49-F238E27FC236}">
                <a16:creationId xmlns:a16="http://schemas.microsoft.com/office/drawing/2014/main" id="{6D9DBF78-F80C-49D7-B4CC-67F7F331DB7F}"/>
              </a:ext>
            </a:extLst>
          </p:cNvPr>
          <p:cNvSpPr>
            <a:spLocks noGrp="1"/>
          </p:cNvSpPr>
          <p:nvPr>
            <p:ph sz="quarter" idx="43" hasCustomPrompt="1"/>
          </p:nvPr>
        </p:nvSpPr>
        <p:spPr>
          <a:xfrm>
            <a:off x="8280000" y="5760000"/>
            <a:ext cx="540000" cy="540000"/>
          </a:xfrm>
        </p:spPr>
        <p:txBody>
          <a:bodyPr/>
          <a:lstStyle>
            <a:lvl1pPr>
              <a:defRPr sz="900">
                <a:solidFill>
                  <a:schemeClr val="tx1"/>
                </a:solidFill>
              </a:defRPr>
            </a:lvl1pPr>
          </a:lstStyle>
          <a:p>
            <a:pPr lvl="0"/>
            <a:r>
              <a:rPr lang="da-DK" dirty="0"/>
              <a:t>Klik her for at indsætte logo</a:t>
            </a:r>
          </a:p>
        </p:txBody>
      </p:sp>
      <p:sp>
        <p:nvSpPr>
          <p:cNvPr id="29" name="Content Placeholder 9">
            <a:extLst>
              <a:ext uri="{FF2B5EF4-FFF2-40B4-BE49-F238E27FC236}">
                <a16:creationId xmlns:a16="http://schemas.microsoft.com/office/drawing/2014/main" id="{B9C3D4B5-E045-4F8A-80F0-0D20CAFD2C17}"/>
              </a:ext>
            </a:extLst>
          </p:cNvPr>
          <p:cNvSpPr>
            <a:spLocks noGrp="1"/>
          </p:cNvSpPr>
          <p:nvPr>
            <p:ph sz="quarter" idx="44" hasCustomPrompt="1"/>
          </p:nvPr>
        </p:nvSpPr>
        <p:spPr>
          <a:xfrm>
            <a:off x="9000000" y="5760000"/>
            <a:ext cx="540000" cy="540000"/>
          </a:xfrm>
        </p:spPr>
        <p:txBody>
          <a:bodyPr/>
          <a:lstStyle>
            <a:lvl1pPr>
              <a:defRPr sz="900">
                <a:solidFill>
                  <a:schemeClr val="tx1"/>
                </a:solidFill>
              </a:defRPr>
            </a:lvl1pPr>
          </a:lstStyle>
          <a:p>
            <a:pPr lvl="0"/>
            <a:r>
              <a:rPr lang="da-DK" dirty="0"/>
              <a:t>Klik her for at indsætte logo</a:t>
            </a:r>
          </a:p>
        </p:txBody>
      </p:sp>
      <p:sp>
        <p:nvSpPr>
          <p:cNvPr id="31" name="Content Placeholder 11">
            <a:extLst>
              <a:ext uri="{FF2B5EF4-FFF2-40B4-BE49-F238E27FC236}">
                <a16:creationId xmlns:a16="http://schemas.microsoft.com/office/drawing/2014/main" id="{F8A95284-6E8D-4494-B162-74C1C7026F0D}"/>
              </a:ext>
            </a:extLst>
          </p:cNvPr>
          <p:cNvSpPr>
            <a:spLocks noGrp="1"/>
          </p:cNvSpPr>
          <p:nvPr>
            <p:ph sz="quarter" idx="45" hasCustomPrompt="1"/>
          </p:nvPr>
        </p:nvSpPr>
        <p:spPr>
          <a:xfrm>
            <a:off x="9720000" y="5760000"/>
            <a:ext cx="540000" cy="540000"/>
          </a:xfrm>
        </p:spPr>
        <p:txBody>
          <a:bodyPr/>
          <a:lstStyle>
            <a:lvl1pPr>
              <a:defRPr sz="900">
                <a:solidFill>
                  <a:schemeClr val="tx1"/>
                </a:solidFill>
              </a:defRPr>
            </a:lvl1pPr>
          </a:lstStyle>
          <a:p>
            <a:pPr lvl="0"/>
            <a:r>
              <a:rPr lang="da-DK" dirty="0"/>
              <a:t>Klik her for at indsætte logo</a:t>
            </a:r>
          </a:p>
        </p:txBody>
      </p:sp>
      <p:sp>
        <p:nvSpPr>
          <p:cNvPr id="32" name="Content Placeholder 13">
            <a:extLst>
              <a:ext uri="{FF2B5EF4-FFF2-40B4-BE49-F238E27FC236}">
                <a16:creationId xmlns:a16="http://schemas.microsoft.com/office/drawing/2014/main" id="{2FB53B50-9220-4B09-9228-F944CCF17562}"/>
              </a:ext>
            </a:extLst>
          </p:cNvPr>
          <p:cNvSpPr>
            <a:spLocks noGrp="1"/>
          </p:cNvSpPr>
          <p:nvPr>
            <p:ph sz="quarter" idx="46" hasCustomPrompt="1"/>
          </p:nvPr>
        </p:nvSpPr>
        <p:spPr>
          <a:xfrm>
            <a:off x="10440000" y="5760000"/>
            <a:ext cx="540000" cy="540000"/>
          </a:xfrm>
        </p:spPr>
        <p:txBody>
          <a:bodyPr/>
          <a:lstStyle>
            <a:lvl1pPr>
              <a:defRPr sz="900">
                <a:solidFill>
                  <a:schemeClr val="tx1"/>
                </a:solidFill>
              </a:defRPr>
            </a:lvl1pPr>
          </a:lstStyle>
          <a:p>
            <a:pPr lvl="0"/>
            <a:r>
              <a:rPr lang="da-DK" dirty="0"/>
              <a:t>Klik her for at indsætte logo</a:t>
            </a:r>
          </a:p>
        </p:txBody>
      </p:sp>
      <p:sp>
        <p:nvSpPr>
          <p:cNvPr id="33" name="Content Placeholder 17">
            <a:extLst>
              <a:ext uri="{FF2B5EF4-FFF2-40B4-BE49-F238E27FC236}">
                <a16:creationId xmlns:a16="http://schemas.microsoft.com/office/drawing/2014/main" id="{77730BC3-9254-4BB3-BD8B-09365FD6476C}"/>
              </a:ext>
            </a:extLst>
          </p:cNvPr>
          <p:cNvSpPr>
            <a:spLocks noGrp="1"/>
          </p:cNvSpPr>
          <p:nvPr>
            <p:ph sz="quarter" idx="47" hasCustomPrompt="1"/>
          </p:nvPr>
        </p:nvSpPr>
        <p:spPr>
          <a:xfrm>
            <a:off x="11160000" y="5760000"/>
            <a:ext cx="540000" cy="540000"/>
          </a:xfrm>
        </p:spPr>
        <p:txBody>
          <a:bodyPr/>
          <a:lstStyle>
            <a:lvl1pPr>
              <a:defRPr sz="900">
                <a:solidFill>
                  <a:schemeClr val="tx1"/>
                </a:solidFill>
              </a:defRPr>
            </a:lvl1pPr>
          </a:lstStyle>
          <a:p>
            <a:pPr lvl="0"/>
            <a:r>
              <a:rPr lang="da-DK" dirty="0"/>
              <a:t>Klik her for at indsætte logo</a:t>
            </a:r>
          </a:p>
        </p:txBody>
      </p:sp>
      <p:sp>
        <p:nvSpPr>
          <p:cNvPr id="16" name="Freeform 23">
            <a:extLst>
              <a:ext uri="{FF2B5EF4-FFF2-40B4-BE49-F238E27FC236}">
                <a16:creationId xmlns:a16="http://schemas.microsoft.com/office/drawing/2014/main" id="{6D663137-024A-4A70-9264-24468934D3BF}"/>
              </a:ext>
            </a:extLst>
          </p:cNvPr>
          <p:cNvSpPr>
            <a:spLocks/>
          </p:cNvSpPr>
          <p:nvPr userDrawn="1"/>
        </p:nvSpPr>
        <p:spPr bwMode="auto">
          <a:xfrm>
            <a:off x="8100000" y="1854000"/>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0" name="Group 19">
            <a:extLst>
              <a:ext uri="{FF2B5EF4-FFF2-40B4-BE49-F238E27FC236}">
                <a16:creationId xmlns:a16="http://schemas.microsoft.com/office/drawing/2014/main" id="{D72F6369-20EB-404B-9968-410712F39CCE}"/>
              </a:ext>
            </a:extLst>
          </p:cNvPr>
          <p:cNvGrpSpPr/>
          <p:nvPr userDrawn="1"/>
        </p:nvGrpSpPr>
        <p:grpSpPr>
          <a:xfrm>
            <a:off x="10637266" y="2321596"/>
            <a:ext cx="1312972" cy="1205035"/>
            <a:chOff x="5253038" y="-6626226"/>
            <a:chExt cx="3997325" cy="3668713"/>
          </a:xfrm>
          <a:solidFill>
            <a:schemeClr val="tx1"/>
          </a:solidFill>
        </p:grpSpPr>
        <p:sp>
          <p:nvSpPr>
            <p:cNvPr id="21" name="Freeform 24">
              <a:extLst>
                <a:ext uri="{FF2B5EF4-FFF2-40B4-BE49-F238E27FC236}">
                  <a16:creationId xmlns:a16="http://schemas.microsoft.com/office/drawing/2014/main" id="{BF38F832-5839-4EB4-80CA-22F1FD9D877E}"/>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25">
              <a:extLst>
                <a:ext uri="{FF2B5EF4-FFF2-40B4-BE49-F238E27FC236}">
                  <a16:creationId xmlns:a16="http://schemas.microsoft.com/office/drawing/2014/main" id="{E350BD66-957C-4194-B21D-6FF16910DB67}"/>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3" name="Freeform 26">
              <a:extLst>
                <a:ext uri="{FF2B5EF4-FFF2-40B4-BE49-F238E27FC236}">
                  <a16:creationId xmlns:a16="http://schemas.microsoft.com/office/drawing/2014/main" id="{D4D59AE5-613B-4F66-828D-20A7142FBC98}"/>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4" name="Freeform 27">
              <a:extLst>
                <a:ext uri="{FF2B5EF4-FFF2-40B4-BE49-F238E27FC236}">
                  <a16:creationId xmlns:a16="http://schemas.microsoft.com/office/drawing/2014/main" id="{593DD443-0A6C-437F-9820-D2844AF6B11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Freeform 28">
              <a:extLst>
                <a:ext uri="{FF2B5EF4-FFF2-40B4-BE49-F238E27FC236}">
                  <a16:creationId xmlns:a16="http://schemas.microsoft.com/office/drawing/2014/main" id="{4BCFB1D9-8595-4C61-9902-777B6BAD5054}"/>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Freeform 29">
              <a:extLst>
                <a:ext uri="{FF2B5EF4-FFF2-40B4-BE49-F238E27FC236}">
                  <a16:creationId xmlns:a16="http://schemas.microsoft.com/office/drawing/2014/main" id="{84F68AED-2858-4654-97C8-1AE04D62E495}"/>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7" name="Freeform 30">
              <a:extLst>
                <a:ext uri="{FF2B5EF4-FFF2-40B4-BE49-F238E27FC236}">
                  <a16:creationId xmlns:a16="http://schemas.microsoft.com/office/drawing/2014/main" id="{E18FDF7E-6DA9-4A03-BC46-5F5F2A6C43DD}"/>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31">
              <a:extLst>
                <a:ext uri="{FF2B5EF4-FFF2-40B4-BE49-F238E27FC236}">
                  <a16:creationId xmlns:a16="http://schemas.microsoft.com/office/drawing/2014/main" id="{084C1CB2-F54C-4558-B4C7-78BABA73C357}"/>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6" name="Freeform 32">
              <a:extLst>
                <a:ext uri="{FF2B5EF4-FFF2-40B4-BE49-F238E27FC236}">
                  <a16:creationId xmlns:a16="http://schemas.microsoft.com/office/drawing/2014/main" id="{0FCA6E43-A63C-46F1-B991-6F14B7D89316}"/>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33">
              <a:extLst>
                <a:ext uri="{FF2B5EF4-FFF2-40B4-BE49-F238E27FC236}">
                  <a16:creationId xmlns:a16="http://schemas.microsoft.com/office/drawing/2014/main" id="{72E4A9B8-76F5-4273-A597-682F5E96D1CB}"/>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34">
              <a:extLst>
                <a:ext uri="{FF2B5EF4-FFF2-40B4-BE49-F238E27FC236}">
                  <a16:creationId xmlns:a16="http://schemas.microsoft.com/office/drawing/2014/main" id="{AF349CB9-A727-4A35-9497-5D4CCF4E39E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35">
              <a:extLst>
                <a:ext uri="{FF2B5EF4-FFF2-40B4-BE49-F238E27FC236}">
                  <a16:creationId xmlns:a16="http://schemas.microsoft.com/office/drawing/2014/main" id="{81CE80F7-1537-489C-B3AB-D44720747EA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6">
              <a:extLst>
                <a:ext uri="{FF2B5EF4-FFF2-40B4-BE49-F238E27FC236}">
                  <a16:creationId xmlns:a16="http://schemas.microsoft.com/office/drawing/2014/main" id="{062C42A8-8E9C-4733-9773-46C4C8AD2844}"/>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7">
              <a:extLst>
                <a:ext uri="{FF2B5EF4-FFF2-40B4-BE49-F238E27FC236}">
                  <a16:creationId xmlns:a16="http://schemas.microsoft.com/office/drawing/2014/main" id="{C3FF5877-5C1F-4C4E-904A-B81A1CFED5E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2"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348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rgbClr val="FAEB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661248"/>
            <a:ext cx="2159827" cy="1246495"/>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594637"/>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816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sp>
        <p:nvSpPr>
          <p:cNvPr id="5" name="Rektangel 4"/>
          <p:cNvSpPr/>
          <p:nvPr userDrawn="1"/>
        </p:nvSpPr>
        <p:spPr>
          <a:xfrm>
            <a:off x="8550000" y="92546"/>
            <a:ext cx="3691360" cy="1392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3" name="Billed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9879" y="-6073"/>
            <a:ext cx="12241360" cy="6984776"/>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tx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tx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tx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tx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tx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tx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tx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811400"/>
            <a:ext cx="2159827" cy="1246495"/>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352041" y="5760000"/>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Tree>
    <p:extLst>
      <p:ext uri="{BB962C8B-B14F-4D97-AF65-F5344CB8AC3E}">
        <p14:creationId xmlns:p14="http://schemas.microsoft.com/office/powerpoint/2010/main" val="493131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tilføje titel</a:t>
            </a:r>
          </a:p>
        </p:txBody>
      </p:sp>
    </p:spTree>
    <p:extLst>
      <p:ext uri="{BB962C8B-B14F-4D97-AF65-F5344CB8AC3E}">
        <p14:creationId xmlns:p14="http://schemas.microsoft.com/office/powerpoint/2010/main" val="4234055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tilføje titel</a:t>
            </a:r>
          </a:p>
        </p:txBody>
      </p:sp>
    </p:spTree>
    <p:extLst>
      <p:ext uri="{BB962C8B-B14F-4D97-AF65-F5344CB8AC3E}">
        <p14:creationId xmlns:p14="http://schemas.microsoft.com/office/powerpoint/2010/main" val="71144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10" name="Billede 7">
            <a:extLst>
              <a:ext uri="{FF2B5EF4-FFF2-40B4-BE49-F238E27FC236}">
                <a16:creationId xmlns:a16="http://schemas.microsoft.com/office/drawing/2014/main" id="{D8F701D3-9565-4D12-AD0D-17D1682D44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 y="-6073"/>
            <a:ext cx="12236559" cy="6984776"/>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tx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tx1"/>
                </a:solidFill>
              </a:defRPr>
            </a:lvl1pPr>
            <a:lvl2pPr>
              <a:spcBef>
                <a:spcPts val="300"/>
              </a:spcBef>
              <a:spcAft>
                <a:spcPts val="600"/>
              </a:spcAft>
              <a:buFontTx/>
              <a:buNone/>
              <a:defRPr sz="1600" b="0">
                <a:solidFill>
                  <a:schemeClr val="tx1"/>
                </a:solidFill>
              </a:defRPr>
            </a:lvl2pPr>
            <a:lvl3pPr marL="0" indent="0">
              <a:spcAft>
                <a:spcPts val="600"/>
              </a:spcAft>
              <a:buFontTx/>
              <a:buNone/>
              <a:defRPr sz="1600">
                <a:solidFill>
                  <a:schemeClr val="tx1"/>
                </a:solidFill>
              </a:defRPr>
            </a:lvl3pPr>
            <a:lvl4pPr marL="0" indent="0">
              <a:spcAft>
                <a:spcPts val="600"/>
              </a:spcAft>
              <a:buFontTx/>
              <a:buNone/>
              <a:defRPr sz="1600">
                <a:solidFill>
                  <a:schemeClr val="tx1"/>
                </a:solidFill>
              </a:defRPr>
            </a:lvl4pPr>
            <a:lvl5pPr marL="0" indent="0">
              <a:spcAft>
                <a:spcPts val="600"/>
              </a:spcAft>
              <a:buFontTx/>
              <a:buNone/>
              <a:defRPr sz="1600">
                <a:solidFill>
                  <a:schemeClr val="tx1"/>
                </a:solidFill>
              </a:defRPr>
            </a:lvl5pPr>
            <a:lvl6pPr marL="0" indent="0">
              <a:spcAft>
                <a:spcPts val="600"/>
              </a:spcAft>
              <a:buFontTx/>
              <a:buNone/>
              <a:defRPr sz="1600">
                <a:solidFill>
                  <a:schemeClr val="tx1"/>
                </a:solidFill>
              </a:defRPr>
            </a:lvl6pPr>
            <a:lvl7pPr marL="0" indent="0">
              <a:spcBef>
                <a:spcPts val="300"/>
              </a:spcBef>
              <a:spcAft>
                <a:spcPts val="600"/>
              </a:spcAft>
              <a:buFontTx/>
              <a:buNone/>
              <a:defRPr sz="1600">
                <a:solidFill>
                  <a:schemeClr val="tx1"/>
                </a:solidFill>
              </a:defRPr>
            </a:lvl7pPr>
            <a:lvl8pPr marL="0" indent="0">
              <a:spcBef>
                <a:spcPts val="300"/>
              </a:spcBef>
              <a:spcAft>
                <a:spcPts val="600"/>
              </a:spcAft>
              <a:buFontTx/>
              <a:buNone/>
              <a:defRPr sz="1600">
                <a:solidFill>
                  <a:schemeClr val="tx1"/>
                </a:solidFill>
              </a:defRPr>
            </a:lvl8pPr>
            <a:lvl9pPr marL="0" indent="0">
              <a:spcBef>
                <a:spcPts val="300"/>
              </a:spcBef>
              <a:spcAft>
                <a:spcPts val="600"/>
              </a:spcAft>
              <a:buFontTx/>
              <a:buNone/>
              <a:defRPr sz="1600">
                <a:solidFill>
                  <a:schemeClr val="tx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tx1"/>
                </a:solidFill>
              </a:defRPr>
            </a:lvl1pPr>
          </a:lstStyle>
          <a:p>
            <a:r>
              <a:rPr lang="da-DK" dirty="0"/>
              <a:t>Klik på ikonet for at indsætte billede</a:t>
            </a:r>
          </a:p>
        </p:txBody>
      </p:sp>
    </p:spTree>
    <p:extLst>
      <p:ext uri="{BB962C8B-B14F-4D97-AF65-F5344CB8AC3E}">
        <p14:creationId xmlns:p14="http://schemas.microsoft.com/office/powerpoint/2010/main" val="1557854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12" name="Billede 7">
            <a:extLst>
              <a:ext uri="{FF2B5EF4-FFF2-40B4-BE49-F238E27FC236}">
                <a16:creationId xmlns:a16="http://schemas.microsoft.com/office/drawing/2014/main" id="{A54F65D0-0164-4D5C-A116-0D50D47D8FD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 y="-6073"/>
            <a:ext cx="12236559" cy="6984776"/>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tx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tx1"/>
                </a:solidFill>
              </a:defRPr>
            </a:lvl1pPr>
            <a:lvl2pPr>
              <a:defRPr sz="1200">
                <a:solidFill>
                  <a:schemeClr val="tx1"/>
                </a:solidFill>
              </a:defRPr>
            </a:lvl2pPr>
            <a:lvl3pPr>
              <a:buClr>
                <a:schemeClr val="bg1"/>
              </a:buClr>
              <a:defRPr sz="1200">
                <a:solidFill>
                  <a:schemeClr val="tx1"/>
                </a:solidFill>
              </a:defRPr>
            </a:lvl3pPr>
            <a:lvl4pPr marL="432000" indent="-216000">
              <a:defRPr sz="1200">
                <a:solidFill>
                  <a:schemeClr val="tx1"/>
                </a:solidFill>
              </a:defRPr>
            </a:lvl4pPr>
            <a:lvl5pPr marL="648000" indent="-216000">
              <a:buClrTx/>
              <a:defRPr sz="1200">
                <a:solidFill>
                  <a:schemeClr val="tx1"/>
                </a:solidFill>
              </a:defRPr>
            </a:lvl5pPr>
            <a:lvl6pPr marL="864000" indent="-216000">
              <a:buClrTx/>
              <a:defRPr sz="1200">
                <a:solidFill>
                  <a:schemeClr val="tx1"/>
                </a:solidFill>
              </a:defRPr>
            </a:lvl6pPr>
            <a:lvl7pPr marL="1152000" indent="-216000">
              <a:defRPr sz="1200">
                <a:solidFill>
                  <a:schemeClr val="tx1"/>
                </a:solidFill>
              </a:defRPr>
            </a:lvl7pPr>
            <a:lvl8pPr marL="1368000" indent="-216000">
              <a:defRPr sz="1200">
                <a:solidFill>
                  <a:schemeClr val="tx1"/>
                </a:solidFill>
              </a:defRPr>
            </a:lvl8pPr>
            <a:lvl9pPr marL="1512000" indent="-216000">
              <a:defRPr sz="1200">
                <a:solidFill>
                  <a:schemeClr val="tx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tx1"/>
                </a:solidFill>
              </a:defRPr>
            </a:lvl1pPr>
            <a:lvl2pPr>
              <a:defRPr sz="1200">
                <a:solidFill>
                  <a:schemeClr val="tx1"/>
                </a:solidFill>
              </a:defRPr>
            </a:lvl2pPr>
            <a:lvl3pPr>
              <a:buClr>
                <a:schemeClr val="bg1"/>
              </a:buClr>
              <a:defRPr sz="1200">
                <a:solidFill>
                  <a:schemeClr val="tx1"/>
                </a:solidFill>
              </a:defRPr>
            </a:lvl3pPr>
            <a:lvl4pPr marL="432000" indent="-216000">
              <a:defRPr sz="1200">
                <a:solidFill>
                  <a:schemeClr val="tx1"/>
                </a:solidFill>
              </a:defRPr>
            </a:lvl4pPr>
            <a:lvl5pPr marL="648000" indent="-216000">
              <a:buClrTx/>
              <a:defRPr sz="1200">
                <a:solidFill>
                  <a:schemeClr val="tx1"/>
                </a:solidFill>
              </a:defRPr>
            </a:lvl5pPr>
            <a:lvl6pPr marL="864000" indent="-216000">
              <a:buClrTx/>
              <a:defRPr sz="1200">
                <a:solidFill>
                  <a:schemeClr val="tx1"/>
                </a:solidFill>
              </a:defRPr>
            </a:lvl6pPr>
            <a:lvl7pPr marL="1152000" indent="-216000">
              <a:defRPr sz="1200">
                <a:solidFill>
                  <a:schemeClr val="tx1"/>
                </a:solidFill>
              </a:defRPr>
            </a:lvl7pPr>
            <a:lvl8pPr marL="1368000" indent="-216000">
              <a:defRPr sz="1200">
                <a:solidFill>
                  <a:schemeClr val="tx1"/>
                </a:solidFill>
              </a:defRPr>
            </a:lvl8pPr>
            <a:lvl9pPr marL="1512000" indent="-216000">
              <a:defRPr sz="1200">
                <a:solidFill>
                  <a:schemeClr val="tx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tx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3381117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15" name="Billede 7">
            <a:extLst>
              <a:ext uri="{FF2B5EF4-FFF2-40B4-BE49-F238E27FC236}">
                <a16:creationId xmlns:a16="http://schemas.microsoft.com/office/drawing/2014/main" id="{1F24B555-F179-4E85-8EBB-E1EC4BDF11D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 y="-6073"/>
            <a:ext cx="12236559" cy="6984776"/>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tx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tx1"/>
                </a:solidFill>
              </a:defRPr>
            </a:lvl1pPr>
            <a:lvl2pPr>
              <a:defRPr sz="1200">
                <a:solidFill>
                  <a:schemeClr val="tx1"/>
                </a:solidFill>
              </a:defRPr>
            </a:lvl2pPr>
            <a:lvl3pPr>
              <a:buClr>
                <a:schemeClr val="bg1"/>
              </a:buClr>
              <a:defRPr sz="1200">
                <a:solidFill>
                  <a:schemeClr val="tx1"/>
                </a:solidFill>
              </a:defRPr>
            </a:lvl3pPr>
            <a:lvl4pPr marL="432000" indent="-216000">
              <a:defRPr sz="1200">
                <a:solidFill>
                  <a:schemeClr val="tx1"/>
                </a:solidFill>
              </a:defRPr>
            </a:lvl4pPr>
            <a:lvl5pPr marL="648000" indent="-216000">
              <a:buClrTx/>
              <a:defRPr sz="1200">
                <a:solidFill>
                  <a:schemeClr val="tx1"/>
                </a:solidFill>
              </a:defRPr>
            </a:lvl5pPr>
            <a:lvl6pPr marL="864000" indent="-216000">
              <a:buClrTx/>
              <a:defRPr sz="1200">
                <a:solidFill>
                  <a:schemeClr val="tx1"/>
                </a:solidFill>
              </a:defRPr>
            </a:lvl6pPr>
            <a:lvl7pPr marL="1152000" indent="-216000">
              <a:defRPr sz="1200">
                <a:solidFill>
                  <a:schemeClr val="tx1"/>
                </a:solidFill>
              </a:defRPr>
            </a:lvl7pPr>
            <a:lvl8pPr marL="1368000" indent="-216000">
              <a:defRPr sz="1200">
                <a:solidFill>
                  <a:schemeClr val="tx1"/>
                </a:solidFill>
              </a:defRPr>
            </a:lvl8pPr>
            <a:lvl9pPr marL="1512000" indent="-216000">
              <a:defRPr sz="1200">
                <a:solidFill>
                  <a:schemeClr val="tx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tx1"/>
                </a:solidFill>
              </a:defRPr>
            </a:lvl1pPr>
            <a:lvl2pPr>
              <a:defRPr sz="1200">
                <a:solidFill>
                  <a:schemeClr val="tx1"/>
                </a:solidFill>
              </a:defRPr>
            </a:lvl2pPr>
            <a:lvl3pPr>
              <a:buClr>
                <a:schemeClr val="bg1"/>
              </a:buClr>
              <a:defRPr sz="1200">
                <a:solidFill>
                  <a:schemeClr val="tx1"/>
                </a:solidFill>
              </a:defRPr>
            </a:lvl3pPr>
            <a:lvl4pPr marL="432000" indent="-216000">
              <a:defRPr sz="1200">
                <a:solidFill>
                  <a:schemeClr val="tx1"/>
                </a:solidFill>
              </a:defRPr>
            </a:lvl4pPr>
            <a:lvl5pPr marL="648000" indent="-216000">
              <a:buClrTx/>
              <a:defRPr sz="1200">
                <a:solidFill>
                  <a:schemeClr val="tx1"/>
                </a:solidFill>
              </a:defRPr>
            </a:lvl5pPr>
            <a:lvl6pPr marL="864000" indent="-216000">
              <a:buClrTx/>
              <a:defRPr sz="1200">
                <a:solidFill>
                  <a:schemeClr val="tx1"/>
                </a:solidFill>
              </a:defRPr>
            </a:lvl6pPr>
            <a:lvl7pPr marL="1152000" indent="-216000">
              <a:defRPr sz="1200">
                <a:solidFill>
                  <a:schemeClr val="tx1"/>
                </a:solidFill>
              </a:defRPr>
            </a:lvl7pPr>
            <a:lvl8pPr marL="1368000" indent="-216000">
              <a:defRPr sz="1200">
                <a:solidFill>
                  <a:schemeClr val="tx1"/>
                </a:solidFill>
              </a:defRPr>
            </a:lvl8pPr>
            <a:lvl9pPr marL="1512000" indent="-216000">
              <a:defRPr sz="1200">
                <a:solidFill>
                  <a:schemeClr val="tx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tx1"/>
                </a:solidFill>
              </a:defRPr>
            </a:lvl1pPr>
            <a:lvl2pPr>
              <a:defRPr sz="1200">
                <a:solidFill>
                  <a:schemeClr val="tx1"/>
                </a:solidFill>
              </a:defRPr>
            </a:lvl2pPr>
            <a:lvl3pPr>
              <a:buClr>
                <a:schemeClr val="bg1"/>
              </a:buClr>
              <a:defRPr sz="1200">
                <a:solidFill>
                  <a:schemeClr val="tx1"/>
                </a:solidFill>
              </a:defRPr>
            </a:lvl3pPr>
            <a:lvl4pPr marL="432000" indent="-216000">
              <a:defRPr sz="1200">
                <a:solidFill>
                  <a:schemeClr val="tx1"/>
                </a:solidFill>
              </a:defRPr>
            </a:lvl4pPr>
            <a:lvl5pPr marL="648000" indent="-216000">
              <a:buClrTx/>
              <a:defRPr sz="1200">
                <a:solidFill>
                  <a:schemeClr val="tx1"/>
                </a:solidFill>
              </a:defRPr>
            </a:lvl5pPr>
            <a:lvl6pPr marL="864000" indent="-216000">
              <a:buClrTx/>
              <a:defRPr sz="1200">
                <a:solidFill>
                  <a:schemeClr val="tx1"/>
                </a:solidFill>
              </a:defRPr>
            </a:lvl6pPr>
            <a:lvl7pPr marL="1152000" indent="-216000">
              <a:defRPr sz="1200">
                <a:solidFill>
                  <a:schemeClr val="tx1"/>
                </a:solidFill>
              </a:defRPr>
            </a:lvl7pPr>
            <a:lvl8pPr marL="1368000" indent="-216000">
              <a:defRPr sz="1200">
                <a:solidFill>
                  <a:schemeClr val="tx1"/>
                </a:solidFill>
              </a:defRPr>
            </a:lvl8pPr>
            <a:lvl9pPr marL="1512000" indent="-216000">
              <a:defRPr sz="1200">
                <a:solidFill>
                  <a:schemeClr val="tx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3940127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 y="-6073"/>
            <a:ext cx="12236559" cy="6984776"/>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tx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113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24012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tilføje titel</a:t>
            </a:r>
          </a:p>
        </p:txBody>
      </p:sp>
    </p:spTree>
    <p:extLst>
      <p:ext uri="{BB962C8B-B14F-4D97-AF65-F5344CB8AC3E}">
        <p14:creationId xmlns:p14="http://schemas.microsoft.com/office/powerpoint/2010/main" val="1071884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46346254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359518869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124028716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385638512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278228128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405630658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271608" cy="948796"/>
          </a:xfrm>
        </p:spPr>
        <p:txBody>
          <a:bodyPr/>
          <a:lstStyle>
            <a:lvl1pPr>
              <a:defRPr sz="3600" baseline="0">
                <a:solidFill>
                  <a:schemeClr val="tx1"/>
                </a:solidFill>
              </a:defRPr>
            </a:lvl1pPr>
          </a:lstStyle>
          <a:p>
            <a:r>
              <a:rPr lang="da-DK" noProof="0" dirty="0"/>
              <a:t>Klik for at tilføje titel</a:t>
            </a:r>
          </a:p>
        </p:txBody>
      </p:sp>
      <p:sp>
        <p:nvSpPr>
          <p:cNvPr id="11" name="Pladsholder til tekst 10"/>
          <p:cNvSpPr>
            <a:spLocks noGrp="1"/>
          </p:cNvSpPr>
          <p:nvPr>
            <p:ph type="body" sz="quarter" idx="15" hasCustomPrompt="1"/>
          </p:nvPr>
        </p:nvSpPr>
        <p:spPr>
          <a:xfrm>
            <a:off x="529200" y="1800000"/>
            <a:ext cx="11160000" cy="4472802"/>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3785690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4879120" cy="948796"/>
          </a:xfrm>
        </p:spPr>
        <p:txBody>
          <a:bodyPr/>
          <a:lstStyle>
            <a:lvl1pPr>
              <a:defRPr sz="3600" baseline="0">
                <a:solidFill>
                  <a:schemeClr val="tx1"/>
                </a:solidFill>
              </a:defRPr>
            </a:lvl1pPr>
          </a:lstStyle>
          <a:p>
            <a:r>
              <a:rPr lang="da-DK" noProof="0" dirty="0"/>
              <a:t>Klik for at tilføje titel</a:t>
            </a:r>
          </a:p>
        </p:txBody>
      </p:sp>
      <p:sp>
        <p:nvSpPr>
          <p:cNvPr id="11" name="Pladsholder til tekst 10"/>
          <p:cNvSpPr>
            <a:spLocks noGrp="1"/>
          </p:cNvSpPr>
          <p:nvPr>
            <p:ph type="body" sz="quarter" idx="15" hasCustomPrompt="1"/>
          </p:nvPr>
        </p:nvSpPr>
        <p:spPr>
          <a:xfrm>
            <a:off x="529200" y="1800000"/>
            <a:ext cx="4846720" cy="4472802"/>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BFBEEA84-C833-4AA5-8E9C-DAFAB828EF16}"/>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787456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459428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rgbClr val="FAEB00"/>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52608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10" name="Billede 8">
            <a:extLst>
              <a:ext uri="{FF2B5EF4-FFF2-40B4-BE49-F238E27FC236}">
                <a16:creationId xmlns:a16="http://schemas.microsoft.com/office/drawing/2014/main" id="{14A9434E-32ED-4349-8764-56CBE114A13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680" y="-27384"/>
            <a:ext cx="12216680" cy="6912768"/>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bg1"/>
                </a:solidFill>
              </a:defRPr>
            </a:lvl1pPr>
            <a:lvl2pPr>
              <a:spcBef>
                <a:spcPts val="300"/>
              </a:spcBef>
              <a:spcAft>
                <a:spcPts val="600"/>
              </a:spcAft>
              <a:buFontTx/>
              <a:buNone/>
              <a:defRPr sz="1600" b="0">
                <a:solidFill>
                  <a:schemeClr val="bg1"/>
                </a:solidFill>
              </a:defRPr>
            </a:lvl2pPr>
            <a:lvl3pPr marL="0" indent="0">
              <a:spcAft>
                <a:spcPts val="600"/>
              </a:spcAft>
              <a:buFontTx/>
              <a:buNone/>
              <a:defRPr sz="1600">
                <a:solidFill>
                  <a:schemeClr val="bg1"/>
                </a:solidFill>
              </a:defRPr>
            </a:lvl3pPr>
            <a:lvl4pPr marL="0" indent="0">
              <a:spcAft>
                <a:spcPts val="600"/>
              </a:spcAft>
              <a:buFontTx/>
              <a:buNone/>
              <a:defRPr sz="1600">
                <a:solidFill>
                  <a:schemeClr val="bg1"/>
                </a:solidFill>
              </a:defRPr>
            </a:lvl4pPr>
            <a:lvl5pPr marL="0" indent="0">
              <a:spcAft>
                <a:spcPts val="600"/>
              </a:spcAft>
              <a:buFontTx/>
              <a:buNone/>
              <a:defRPr sz="1600">
                <a:solidFill>
                  <a:schemeClr val="bg1"/>
                </a:solidFill>
              </a:defRPr>
            </a:lvl5pPr>
            <a:lvl6pPr marL="0" indent="0">
              <a:spcAft>
                <a:spcPts val="600"/>
              </a:spcAft>
              <a:buFontTx/>
              <a:buNone/>
              <a:defRPr sz="1600">
                <a:solidFill>
                  <a:schemeClr val="bg1"/>
                </a:solidFill>
              </a:defRPr>
            </a:lvl6pPr>
            <a:lvl7pPr marL="0" indent="0">
              <a:spcBef>
                <a:spcPts val="300"/>
              </a:spcBef>
              <a:spcAft>
                <a:spcPts val="600"/>
              </a:spcAft>
              <a:buFontTx/>
              <a:buNone/>
              <a:defRPr sz="1600">
                <a:solidFill>
                  <a:schemeClr val="bg1"/>
                </a:solidFill>
              </a:defRPr>
            </a:lvl7pPr>
            <a:lvl8pPr marL="0" indent="0">
              <a:spcBef>
                <a:spcPts val="300"/>
              </a:spcBef>
              <a:spcAft>
                <a:spcPts val="600"/>
              </a:spcAft>
              <a:buFontTx/>
              <a:buNone/>
              <a:defRPr sz="1600">
                <a:solidFill>
                  <a:schemeClr val="bg1"/>
                </a:solidFill>
              </a:defRPr>
            </a:lvl8pPr>
            <a:lvl9pPr marL="0" indent="0">
              <a:spcBef>
                <a:spcPts val="300"/>
              </a:spcBef>
              <a:spcAft>
                <a:spcPts val="600"/>
              </a:spcAft>
              <a:buFontTx/>
              <a:buNone/>
              <a:defRPr sz="1600">
                <a:solidFill>
                  <a:schemeClr val="bg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Tree>
    <p:extLst>
      <p:ext uri="{BB962C8B-B14F-4D97-AF65-F5344CB8AC3E}">
        <p14:creationId xmlns:p14="http://schemas.microsoft.com/office/powerpoint/2010/main" val="2105706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_Billede i top">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0BD2843-FDDA-46CE-B27A-D926DEA8B377}"/>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0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0"/>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2" name="Title 1"/>
          <p:cNvSpPr>
            <a:spLocks noGrp="1"/>
          </p:cNvSpPr>
          <p:nvPr>
            <p:ph type="title" hasCustomPrompt="1"/>
          </p:nvPr>
        </p:nvSpPr>
        <p:spPr>
          <a:xfrm>
            <a:off x="496800" y="29772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776400"/>
            <a:ext cx="11217600" cy="2232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3845377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lide2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30273279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
        <p:nvSpPr>
          <p:cNvPr id="12" name="Note">
            <a:extLst>
              <a:ext uri="{FF2B5EF4-FFF2-40B4-BE49-F238E27FC236}">
                <a16:creationId xmlns:a16="http://schemas.microsoft.com/office/drawing/2014/main" id="{5CDBD8B0-9B98-E731-A89E-3991DA649DF8}"/>
              </a:ext>
            </a:extLst>
          </p:cNvPr>
          <p:cNvSpPr>
            <a:spLocks noGrp="1"/>
          </p:cNvSpPr>
          <p:nvPr>
            <p:ph type="body" sz="quarter" idx="64" hasCustomPrompt="1"/>
          </p:nvPr>
        </p:nvSpPr>
        <p:spPr>
          <a:xfrm>
            <a:off x="539999" y="5114059"/>
            <a:ext cx="2574000" cy="775753"/>
          </a:xfrm>
        </p:spPr>
        <p:txBody>
          <a:bodyPr lIns="0" tIns="0" rIns="0" bIns="0">
            <a:normAutofit/>
          </a:bodyPr>
          <a:lstStyle>
            <a:lvl1pPr marL="0" indent="0">
              <a:lnSpc>
                <a:spcPct val="100000"/>
              </a:lnSpc>
              <a:buNone/>
              <a:defRPr sz="1200"/>
            </a:lvl1pPr>
          </a:lstStyle>
          <a:p>
            <a:r>
              <a:rPr lang="da-DK" sz="1200" dirty="0"/>
              <a:t>Note:</a:t>
            </a:r>
          </a:p>
        </p:txBody>
      </p:sp>
      <p:sp>
        <p:nvSpPr>
          <p:cNvPr id="16" name="Color1">
            <a:extLst>
              <a:ext uri="{FF2B5EF4-FFF2-40B4-BE49-F238E27FC236}">
                <a16:creationId xmlns:a16="http://schemas.microsoft.com/office/drawing/2014/main" id="{F387EBC4-F9A6-7E08-F58E-6AF67606BD58}"/>
              </a:ext>
            </a:extLst>
          </p:cNvPr>
          <p:cNvSpPr>
            <a:spLocks noGrp="1"/>
          </p:cNvSpPr>
          <p:nvPr>
            <p:ph type="body" sz="quarter" idx="56" hasCustomPrompt="1"/>
          </p:nvPr>
        </p:nvSpPr>
        <p:spPr>
          <a:xfrm>
            <a:off x="4343548" y="1340262"/>
            <a:ext cx="216000" cy="216000"/>
          </a:xfrm>
          <a:solidFill>
            <a:srgbClr val="B8AD00"/>
          </a:solidFill>
        </p:spPr>
        <p:txBody>
          <a:bodyPr/>
          <a:lstStyle>
            <a:lvl1pPr marL="0" indent="0">
              <a:buNone/>
              <a:defRPr/>
            </a:lvl1pPr>
          </a:lstStyle>
          <a:p>
            <a:r>
              <a:rPr lang="da-DK" dirty="0"/>
              <a:t> </a:t>
            </a:r>
          </a:p>
        </p:txBody>
      </p:sp>
      <p:sp>
        <p:nvSpPr>
          <p:cNvPr id="17" name="Answer1">
            <a:extLst>
              <a:ext uri="{FF2B5EF4-FFF2-40B4-BE49-F238E27FC236}">
                <a16:creationId xmlns:a16="http://schemas.microsoft.com/office/drawing/2014/main" id="{D6AC8C77-2046-A968-8AE8-AB7B5B81ABD8}"/>
              </a:ext>
            </a:extLst>
          </p:cNvPr>
          <p:cNvSpPr>
            <a:spLocks noGrp="1"/>
          </p:cNvSpPr>
          <p:nvPr>
            <p:ph type="body" sz="quarter" idx="49" hasCustomPrompt="1"/>
          </p:nvPr>
        </p:nvSpPr>
        <p:spPr>
          <a:xfrm>
            <a:off x="4604372" y="1259577"/>
            <a:ext cx="989605" cy="416824"/>
          </a:xfrm>
        </p:spPr>
        <p:txBody>
          <a:bodyPr lIns="0" tIns="0" rIns="0" bIns="0">
            <a:noAutofit/>
          </a:bodyPr>
          <a:lstStyle>
            <a:lvl1pPr marL="0" indent="0">
              <a:buNone/>
              <a:defRPr sz="1200"/>
            </a:lvl1pPr>
          </a:lstStyle>
          <a:p>
            <a:r>
              <a:rPr lang="da-DK" sz="1200" dirty="0"/>
              <a:t>Tidlig morgen </a:t>
            </a:r>
            <a:br>
              <a:rPr lang="da-DK" sz="1200" dirty="0"/>
            </a:br>
            <a:r>
              <a:rPr lang="da-DK" sz="1200" dirty="0"/>
              <a:t>(før kl. 8)</a:t>
            </a:r>
          </a:p>
        </p:txBody>
      </p:sp>
      <p:sp>
        <p:nvSpPr>
          <p:cNvPr id="19" name="Color2">
            <a:extLst>
              <a:ext uri="{FF2B5EF4-FFF2-40B4-BE49-F238E27FC236}">
                <a16:creationId xmlns:a16="http://schemas.microsoft.com/office/drawing/2014/main" id="{CE481293-9789-0671-206F-51EB672DEFD6}"/>
              </a:ext>
            </a:extLst>
          </p:cNvPr>
          <p:cNvSpPr>
            <a:spLocks noGrp="1"/>
          </p:cNvSpPr>
          <p:nvPr>
            <p:ph type="body" sz="quarter" idx="57" hasCustomPrompt="1"/>
          </p:nvPr>
        </p:nvSpPr>
        <p:spPr>
          <a:xfrm>
            <a:off x="5735984" y="1322286"/>
            <a:ext cx="216000" cy="216000"/>
          </a:xfrm>
          <a:solidFill>
            <a:srgbClr val="D6C900"/>
          </a:solidFill>
        </p:spPr>
        <p:txBody>
          <a:bodyPr/>
          <a:lstStyle>
            <a:lvl1pPr marL="0" indent="0">
              <a:buNone/>
              <a:defRPr/>
            </a:lvl1pPr>
          </a:lstStyle>
          <a:p>
            <a:r>
              <a:rPr lang="da-DK" dirty="0"/>
              <a:t> </a:t>
            </a:r>
          </a:p>
        </p:txBody>
      </p:sp>
      <p:sp>
        <p:nvSpPr>
          <p:cNvPr id="18" name="Answer2">
            <a:extLst>
              <a:ext uri="{FF2B5EF4-FFF2-40B4-BE49-F238E27FC236}">
                <a16:creationId xmlns:a16="http://schemas.microsoft.com/office/drawing/2014/main" id="{635D48A9-81CE-933A-B7D6-BE9F1C868FE8}"/>
              </a:ext>
            </a:extLst>
          </p:cNvPr>
          <p:cNvSpPr>
            <a:spLocks noGrp="1"/>
          </p:cNvSpPr>
          <p:nvPr>
            <p:ph type="body" sz="quarter" idx="50" hasCustomPrompt="1"/>
          </p:nvPr>
        </p:nvSpPr>
        <p:spPr>
          <a:xfrm>
            <a:off x="6004100" y="1255914"/>
            <a:ext cx="1275241" cy="416823"/>
          </a:xfrm>
        </p:spPr>
        <p:txBody>
          <a:bodyPr lIns="0" tIns="0" rIns="0" bIns="0"/>
          <a:lstStyle>
            <a:lvl1pPr marL="0" indent="0">
              <a:buNone/>
              <a:defRPr/>
            </a:lvl1pPr>
          </a:lstStyle>
          <a:p>
            <a:r>
              <a:rPr lang="da-DK" sz="1200" dirty="0"/>
              <a:t>Morgen/formiddag (8-12)</a:t>
            </a:r>
          </a:p>
        </p:txBody>
      </p:sp>
      <p:sp>
        <p:nvSpPr>
          <p:cNvPr id="21" name="Color3">
            <a:extLst>
              <a:ext uri="{FF2B5EF4-FFF2-40B4-BE49-F238E27FC236}">
                <a16:creationId xmlns:a16="http://schemas.microsoft.com/office/drawing/2014/main" id="{45FF33CA-D08C-B338-98BA-C3E178DE6EA6}"/>
              </a:ext>
            </a:extLst>
          </p:cNvPr>
          <p:cNvSpPr>
            <a:spLocks noGrp="1"/>
          </p:cNvSpPr>
          <p:nvPr>
            <p:ph type="body" sz="quarter" idx="58" hasCustomPrompt="1"/>
          </p:nvPr>
        </p:nvSpPr>
        <p:spPr>
          <a:xfrm>
            <a:off x="7392168" y="1340262"/>
            <a:ext cx="216000" cy="216000"/>
          </a:xfrm>
          <a:solidFill>
            <a:srgbClr val="EFE000"/>
          </a:solidFill>
        </p:spPr>
        <p:txBody>
          <a:bodyPr/>
          <a:lstStyle>
            <a:lvl1pPr marL="0" indent="0">
              <a:buNone/>
              <a:defRPr/>
            </a:lvl1pPr>
          </a:lstStyle>
          <a:p>
            <a:r>
              <a:rPr lang="da-DK" dirty="0"/>
              <a:t> </a:t>
            </a:r>
          </a:p>
        </p:txBody>
      </p:sp>
      <p:sp>
        <p:nvSpPr>
          <p:cNvPr id="25" name="Answer3">
            <a:extLst>
              <a:ext uri="{FF2B5EF4-FFF2-40B4-BE49-F238E27FC236}">
                <a16:creationId xmlns:a16="http://schemas.microsoft.com/office/drawing/2014/main" id="{6ADA2076-EFEF-343E-00D3-FB3D9A2E5B62}"/>
              </a:ext>
            </a:extLst>
          </p:cNvPr>
          <p:cNvSpPr>
            <a:spLocks noGrp="1"/>
          </p:cNvSpPr>
          <p:nvPr>
            <p:ph type="body" sz="quarter" idx="51" hasCustomPrompt="1"/>
          </p:nvPr>
        </p:nvSpPr>
        <p:spPr>
          <a:xfrm>
            <a:off x="7663435" y="1259576"/>
            <a:ext cx="845268" cy="413161"/>
          </a:xfrm>
        </p:spPr>
        <p:txBody>
          <a:bodyPr lIns="0" tIns="0" rIns="0" bIns="0"/>
          <a:lstStyle>
            <a:lvl1pPr marL="0" indent="0">
              <a:buNone/>
              <a:defRPr/>
            </a:lvl1pPr>
          </a:lstStyle>
          <a:p>
            <a:r>
              <a:rPr lang="da-DK" sz="1200" dirty="0"/>
              <a:t>Eftermiddag (12-16)</a:t>
            </a:r>
          </a:p>
        </p:txBody>
      </p:sp>
      <p:sp>
        <p:nvSpPr>
          <p:cNvPr id="22" name="Color4">
            <a:extLst>
              <a:ext uri="{FF2B5EF4-FFF2-40B4-BE49-F238E27FC236}">
                <a16:creationId xmlns:a16="http://schemas.microsoft.com/office/drawing/2014/main" id="{10C22889-A373-D17D-039A-682C95FA6D83}"/>
              </a:ext>
            </a:extLst>
          </p:cNvPr>
          <p:cNvSpPr>
            <a:spLocks noGrp="1"/>
          </p:cNvSpPr>
          <p:nvPr>
            <p:ph type="body" sz="quarter" idx="59" hasCustomPrompt="1"/>
          </p:nvPr>
        </p:nvSpPr>
        <p:spPr>
          <a:xfrm>
            <a:off x="8616280" y="1340262"/>
            <a:ext cx="216000" cy="216000"/>
          </a:xfrm>
          <a:solidFill>
            <a:srgbClr val="FBED59"/>
          </a:solidFill>
        </p:spPr>
        <p:txBody>
          <a:bodyPr/>
          <a:lstStyle>
            <a:lvl1pPr marL="0" indent="0">
              <a:buNone/>
              <a:defRPr/>
            </a:lvl1pPr>
          </a:lstStyle>
          <a:p>
            <a:r>
              <a:rPr lang="da-DK" dirty="0"/>
              <a:t> </a:t>
            </a:r>
          </a:p>
        </p:txBody>
      </p:sp>
      <p:sp>
        <p:nvSpPr>
          <p:cNvPr id="26" name="Answer4">
            <a:extLst>
              <a:ext uri="{FF2B5EF4-FFF2-40B4-BE49-F238E27FC236}">
                <a16:creationId xmlns:a16="http://schemas.microsoft.com/office/drawing/2014/main" id="{B567EBE7-DD8A-046B-7633-CD63BA1B941B}"/>
              </a:ext>
            </a:extLst>
          </p:cNvPr>
          <p:cNvSpPr>
            <a:spLocks noGrp="1"/>
          </p:cNvSpPr>
          <p:nvPr>
            <p:ph type="body" sz="quarter" idx="52" hasCustomPrompt="1"/>
          </p:nvPr>
        </p:nvSpPr>
        <p:spPr>
          <a:xfrm>
            <a:off x="8877104" y="1259577"/>
            <a:ext cx="574080" cy="413160"/>
          </a:xfrm>
        </p:spPr>
        <p:txBody>
          <a:bodyPr lIns="0" tIns="0" rIns="0" bIns="0"/>
          <a:lstStyle>
            <a:lvl1pPr marL="0" indent="0">
              <a:buNone/>
              <a:defRPr/>
            </a:lvl1pPr>
          </a:lstStyle>
          <a:p>
            <a:r>
              <a:rPr lang="da-DK" sz="1200" dirty="0"/>
              <a:t>Aften (16-20)</a:t>
            </a:r>
          </a:p>
        </p:txBody>
      </p:sp>
      <p:sp>
        <p:nvSpPr>
          <p:cNvPr id="23" name="Color5">
            <a:extLst>
              <a:ext uri="{FF2B5EF4-FFF2-40B4-BE49-F238E27FC236}">
                <a16:creationId xmlns:a16="http://schemas.microsoft.com/office/drawing/2014/main" id="{3C409D54-5087-1C44-D068-DE3DC832AAD2}"/>
              </a:ext>
            </a:extLst>
          </p:cNvPr>
          <p:cNvSpPr>
            <a:spLocks noGrp="1"/>
          </p:cNvSpPr>
          <p:nvPr>
            <p:ph type="body" sz="quarter" idx="60" hasCustomPrompt="1"/>
          </p:nvPr>
        </p:nvSpPr>
        <p:spPr>
          <a:xfrm>
            <a:off x="9480376" y="1343925"/>
            <a:ext cx="216000" cy="216000"/>
          </a:xfrm>
          <a:solidFill>
            <a:srgbClr val="FCF195"/>
          </a:solidFill>
        </p:spPr>
        <p:txBody>
          <a:bodyPr/>
          <a:lstStyle>
            <a:lvl1pPr marL="0" indent="0">
              <a:buNone/>
              <a:defRPr/>
            </a:lvl1pPr>
          </a:lstStyle>
          <a:p>
            <a:r>
              <a:rPr lang="da-DK" dirty="0"/>
              <a:t> </a:t>
            </a:r>
          </a:p>
        </p:txBody>
      </p:sp>
      <p:sp>
        <p:nvSpPr>
          <p:cNvPr id="27" name="Answer5">
            <a:extLst>
              <a:ext uri="{FF2B5EF4-FFF2-40B4-BE49-F238E27FC236}">
                <a16:creationId xmlns:a16="http://schemas.microsoft.com/office/drawing/2014/main" id="{D4E85CE2-2761-4989-1EC4-4730690F888E}"/>
              </a:ext>
            </a:extLst>
          </p:cNvPr>
          <p:cNvSpPr>
            <a:spLocks noGrp="1"/>
          </p:cNvSpPr>
          <p:nvPr>
            <p:ph type="body" sz="quarter" idx="61" hasCustomPrompt="1"/>
          </p:nvPr>
        </p:nvSpPr>
        <p:spPr>
          <a:xfrm>
            <a:off x="9741201" y="1263239"/>
            <a:ext cx="881786" cy="409498"/>
          </a:xfrm>
        </p:spPr>
        <p:txBody>
          <a:bodyPr lIns="0" tIns="0" rIns="0" bIns="0"/>
          <a:lstStyle>
            <a:lvl1pPr marL="0" indent="0">
              <a:buNone/>
              <a:defRPr/>
            </a:lvl1pPr>
          </a:lstStyle>
          <a:p>
            <a:r>
              <a:rPr lang="da-DK" sz="1200" dirty="0"/>
              <a:t>Sen aften (efter kl. 20)</a:t>
            </a:r>
          </a:p>
        </p:txBody>
      </p:sp>
      <p:sp>
        <p:nvSpPr>
          <p:cNvPr id="24" name="Color6">
            <a:extLst>
              <a:ext uri="{FF2B5EF4-FFF2-40B4-BE49-F238E27FC236}">
                <a16:creationId xmlns:a16="http://schemas.microsoft.com/office/drawing/2014/main" id="{74F03C33-DA12-BAA8-9EE8-BD973B6790AB}"/>
              </a:ext>
            </a:extLst>
          </p:cNvPr>
          <p:cNvSpPr>
            <a:spLocks noGrp="1"/>
          </p:cNvSpPr>
          <p:nvPr>
            <p:ph type="body" sz="quarter" idx="65" hasCustomPrompt="1"/>
          </p:nvPr>
        </p:nvSpPr>
        <p:spPr>
          <a:xfrm>
            <a:off x="10685187" y="1343925"/>
            <a:ext cx="216000" cy="216000"/>
          </a:xfrm>
          <a:solidFill>
            <a:srgbClr val="FDF5BC"/>
          </a:solidFill>
        </p:spPr>
        <p:txBody>
          <a:bodyPr/>
          <a:lstStyle>
            <a:lvl1pPr marL="0" indent="0">
              <a:buNone/>
              <a:defRPr/>
            </a:lvl1pPr>
          </a:lstStyle>
          <a:p>
            <a:r>
              <a:rPr lang="da-DK" dirty="0"/>
              <a:t> </a:t>
            </a:r>
          </a:p>
        </p:txBody>
      </p:sp>
      <p:sp>
        <p:nvSpPr>
          <p:cNvPr id="29" name="Answer6">
            <a:extLst>
              <a:ext uri="{FF2B5EF4-FFF2-40B4-BE49-F238E27FC236}">
                <a16:creationId xmlns:a16="http://schemas.microsoft.com/office/drawing/2014/main" id="{A920D96D-932E-D042-A9BB-A22A53644FB8}"/>
              </a:ext>
            </a:extLst>
          </p:cNvPr>
          <p:cNvSpPr>
            <a:spLocks noGrp="1"/>
          </p:cNvSpPr>
          <p:nvPr>
            <p:ph type="body" sz="quarter" idx="66" hasCustomPrompt="1"/>
          </p:nvPr>
        </p:nvSpPr>
        <p:spPr>
          <a:xfrm>
            <a:off x="10972906" y="1263240"/>
            <a:ext cx="1144583" cy="409497"/>
          </a:xfrm>
        </p:spPr>
        <p:txBody>
          <a:bodyPr lIns="0" tIns="0" rIns="0" bIns="0"/>
          <a:lstStyle>
            <a:lvl1pPr marL="0" indent="0">
              <a:buNone/>
              <a:defRPr/>
            </a:lvl1pPr>
          </a:lstStyle>
          <a:p>
            <a:r>
              <a:rPr lang="da-DK" sz="1200" dirty="0"/>
              <a:t>Ingen præferencer</a:t>
            </a:r>
          </a:p>
        </p:txBody>
      </p:sp>
      <p:sp>
        <p:nvSpPr>
          <p:cNvPr id="2" name="Question">
            <a:extLst>
              <a:ext uri="{FF2B5EF4-FFF2-40B4-BE49-F238E27FC236}">
                <a16:creationId xmlns:a16="http://schemas.microsoft.com/office/drawing/2014/main" id="{0FEB14AD-E47C-2EF4-6D85-A88BD756525A}"/>
              </a:ext>
            </a:extLst>
          </p:cNvPr>
          <p:cNvSpPr>
            <a:spLocks noGrp="1"/>
          </p:cNvSpPr>
          <p:nvPr>
            <p:ph type="body" sz="quarter" idx="48" hasCustomPrompt="1"/>
          </p:nvPr>
        </p:nvSpPr>
        <p:spPr>
          <a:xfrm>
            <a:off x="540000" y="1806575"/>
            <a:ext cx="3431365" cy="2935752"/>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lnSpc>
                <a:spcPct val="100000"/>
              </a:lnSpc>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Tree>
    <p:extLst>
      <p:ext uri="{BB962C8B-B14F-4D97-AF65-F5344CB8AC3E}">
        <p14:creationId xmlns:p14="http://schemas.microsoft.com/office/powerpoint/2010/main" val="2302328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lide2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30273279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
        <p:nvSpPr>
          <p:cNvPr id="11" name="Question">
            <a:extLst>
              <a:ext uri="{FF2B5EF4-FFF2-40B4-BE49-F238E27FC236}">
                <a16:creationId xmlns:a16="http://schemas.microsoft.com/office/drawing/2014/main" id="{719F104D-D5CC-B235-A8DF-8FDE34F33727}"/>
              </a:ext>
            </a:extLst>
          </p:cNvPr>
          <p:cNvSpPr>
            <a:spLocks noGrp="1"/>
          </p:cNvSpPr>
          <p:nvPr>
            <p:ph type="body" sz="quarter" idx="48" hasCustomPrompt="1"/>
          </p:nvPr>
        </p:nvSpPr>
        <p:spPr>
          <a:xfrm>
            <a:off x="540000" y="1806575"/>
            <a:ext cx="3509486" cy="2935753"/>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lnSpc>
                <a:spcPct val="100000"/>
              </a:lnSpc>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
        <p:nvSpPr>
          <p:cNvPr id="12" name="Note">
            <a:extLst>
              <a:ext uri="{FF2B5EF4-FFF2-40B4-BE49-F238E27FC236}">
                <a16:creationId xmlns:a16="http://schemas.microsoft.com/office/drawing/2014/main" id="{5CDBD8B0-9B98-E731-A89E-3991DA649DF8}"/>
              </a:ext>
            </a:extLst>
          </p:cNvPr>
          <p:cNvSpPr>
            <a:spLocks noGrp="1"/>
          </p:cNvSpPr>
          <p:nvPr>
            <p:ph type="body" sz="quarter" idx="64" hasCustomPrompt="1"/>
          </p:nvPr>
        </p:nvSpPr>
        <p:spPr>
          <a:xfrm>
            <a:off x="539999" y="5114059"/>
            <a:ext cx="2574000" cy="775753"/>
          </a:xfrm>
        </p:spPr>
        <p:txBody>
          <a:bodyPr lIns="0" tIns="0" rIns="0" bIns="0">
            <a:normAutofit/>
          </a:bodyPr>
          <a:lstStyle>
            <a:lvl1pPr marL="0" indent="0">
              <a:lnSpc>
                <a:spcPct val="100000"/>
              </a:lnSpc>
              <a:buNone/>
              <a:defRPr sz="1200"/>
            </a:lvl1pPr>
          </a:lstStyle>
          <a:p>
            <a:r>
              <a:rPr lang="da-DK" sz="1200" dirty="0"/>
              <a:t>Note:</a:t>
            </a:r>
          </a:p>
        </p:txBody>
      </p:sp>
      <p:sp>
        <p:nvSpPr>
          <p:cNvPr id="16" name="Color1">
            <a:extLst>
              <a:ext uri="{FF2B5EF4-FFF2-40B4-BE49-F238E27FC236}">
                <a16:creationId xmlns:a16="http://schemas.microsoft.com/office/drawing/2014/main" id="{F387EBC4-F9A6-7E08-F58E-6AF67606BD58}"/>
              </a:ext>
            </a:extLst>
          </p:cNvPr>
          <p:cNvSpPr>
            <a:spLocks noGrp="1"/>
          </p:cNvSpPr>
          <p:nvPr>
            <p:ph type="body" sz="quarter" idx="56" hasCustomPrompt="1"/>
          </p:nvPr>
        </p:nvSpPr>
        <p:spPr>
          <a:xfrm>
            <a:off x="4343548" y="1340262"/>
            <a:ext cx="216000" cy="216000"/>
          </a:xfrm>
          <a:solidFill>
            <a:srgbClr val="B8AD00"/>
          </a:solidFill>
        </p:spPr>
        <p:txBody>
          <a:bodyPr/>
          <a:lstStyle>
            <a:lvl1pPr marL="0" indent="0">
              <a:buNone/>
              <a:defRPr/>
            </a:lvl1pPr>
          </a:lstStyle>
          <a:p>
            <a:r>
              <a:rPr lang="da-DK" dirty="0"/>
              <a:t> </a:t>
            </a:r>
          </a:p>
        </p:txBody>
      </p:sp>
      <p:sp>
        <p:nvSpPr>
          <p:cNvPr id="17" name="Answer1">
            <a:extLst>
              <a:ext uri="{FF2B5EF4-FFF2-40B4-BE49-F238E27FC236}">
                <a16:creationId xmlns:a16="http://schemas.microsoft.com/office/drawing/2014/main" id="{D6AC8C77-2046-A968-8AE8-AB7B5B81ABD8}"/>
              </a:ext>
            </a:extLst>
          </p:cNvPr>
          <p:cNvSpPr>
            <a:spLocks noGrp="1"/>
          </p:cNvSpPr>
          <p:nvPr>
            <p:ph type="body" sz="quarter" idx="49" hasCustomPrompt="1"/>
          </p:nvPr>
        </p:nvSpPr>
        <p:spPr>
          <a:xfrm>
            <a:off x="4604373" y="1214752"/>
            <a:ext cx="754798" cy="416824"/>
          </a:xfrm>
        </p:spPr>
        <p:txBody>
          <a:bodyPr lIns="0" tIns="0" rIns="0" bIns="0" anchor="ctr">
            <a:noAutofit/>
          </a:bodyPr>
          <a:lstStyle>
            <a:lvl1pPr marL="0" indent="0">
              <a:buNone/>
              <a:defRPr sz="1200"/>
            </a:lvl1pPr>
          </a:lstStyle>
          <a:p>
            <a:r>
              <a:rPr lang="da-DK" sz="1200" dirty="0"/>
              <a:t>I høj grad</a:t>
            </a:r>
          </a:p>
        </p:txBody>
      </p:sp>
      <p:sp>
        <p:nvSpPr>
          <p:cNvPr id="19" name="Color2">
            <a:extLst>
              <a:ext uri="{FF2B5EF4-FFF2-40B4-BE49-F238E27FC236}">
                <a16:creationId xmlns:a16="http://schemas.microsoft.com/office/drawing/2014/main" id="{CE481293-9789-0671-206F-51EB672DEFD6}"/>
              </a:ext>
            </a:extLst>
          </p:cNvPr>
          <p:cNvSpPr>
            <a:spLocks noGrp="1"/>
          </p:cNvSpPr>
          <p:nvPr>
            <p:ph type="body" sz="quarter" idx="57" hasCustomPrompt="1"/>
          </p:nvPr>
        </p:nvSpPr>
        <p:spPr>
          <a:xfrm>
            <a:off x="5413245" y="1322286"/>
            <a:ext cx="216000" cy="216000"/>
          </a:xfrm>
          <a:solidFill>
            <a:srgbClr val="D6C900"/>
          </a:solidFill>
        </p:spPr>
        <p:txBody>
          <a:bodyPr/>
          <a:lstStyle>
            <a:lvl1pPr marL="0" indent="0">
              <a:buNone/>
              <a:defRPr/>
            </a:lvl1pPr>
          </a:lstStyle>
          <a:p>
            <a:r>
              <a:rPr lang="da-DK" dirty="0"/>
              <a:t> </a:t>
            </a:r>
          </a:p>
        </p:txBody>
      </p:sp>
      <p:sp>
        <p:nvSpPr>
          <p:cNvPr id="18" name="Answer2">
            <a:extLst>
              <a:ext uri="{FF2B5EF4-FFF2-40B4-BE49-F238E27FC236}">
                <a16:creationId xmlns:a16="http://schemas.microsoft.com/office/drawing/2014/main" id="{635D48A9-81CE-933A-B7D6-BE9F1C868FE8}"/>
              </a:ext>
            </a:extLst>
          </p:cNvPr>
          <p:cNvSpPr>
            <a:spLocks noGrp="1"/>
          </p:cNvSpPr>
          <p:nvPr>
            <p:ph type="body" sz="quarter" idx="50" hasCustomPrompt="1"/>
          </p:nvPr>
        </p:nvSpPr>
        <p:spPr>
          <a:xfrm>
            <a:off x="5681361" y="1211089"/>
            <a:ext cx="881785" cy="416823"/>
          </a:xfrm>
        </p:spPr>
        <p:txBody>
          <a:bodyPr lIns="0" tIns="0" rIns="0" bIns="0" anchor="ctr"/>
          <a:lstStyle>
            <a:lvl1pPr marL="0" indent="0">
              <a:buNone/>
              <a:defRPr/>
            </a:lvl1pPr>
          </a:lstStyle>
          <a:p>
            <a:r>
              <a:rPr lang="da-DK" sz="1200" dirty="0"/>
              <a:t>I nogen grad</a:t>
            </a:r>
          </a:p>
        </p:txBody>
      </p:sp>
      <p:sp>
        <p:nvSpPr>
          <p:cNvPr id="21" name="Color3">
            <a:extLst>
              <a:ext uri="{FF2B5EF4-FFF2-40B4-BE49-F238E27FC236}">
                <a16:creationId xmlns:a16="http://schemas.microsoft.com/office/drawing/2014/main" id="{45FF33CA-D08C-B338-98BA-C3E178DE6EA6}"/>
              </a:ext>
            </a:extLst>
          </p:cNvPr>
          <p:cNvSpPr>
            <a:spLocks noGrp="1"/>
          </p:cNvSpPr>
          <p:nvPr>
            <p:ph type="body" sz="quarter" idx="58" hasCustomPrompt="1"/>
          </p:nvPr>
        </p:nvSpPr>
        <p:spPr>
          <a:xfrm>
            <a:off x="6701875" y="1340262"/>
            <a:ext cx="216000" cy="216000"/>
          </a:xfrm>
          <a:solidFill>
            <a:srgbClr val="EFE000"/>
          </a:solidFill>
        </p:spPr>
        <p:txBody>
          <a:bodyPr/>
          <a:lstStyle>
            <a:lvl1pPr marL="0" indent="0">
              <a:buNone/>
              <a:defRPr/>
            </a:lvl1pPr>
          </a:lstStyle>
          <a:p>
            <a:r>
              <a:rPr lang="da-DK" dirty="0"/>
              <a:t> </a:t>
            </a:r>
          </a:p>
        </p:txBody>
      </p:sp>
      <p:sp>
        <p:nvSpPr>
          <p:cNvPr id="25" name="Answer3">
            <a:extLst>
              <a:ext uri="{FF2B5EF4-FFF2-40B4-BE49-F238E27FC236}">
                <a16:creationId xmlns:a16="http://schemas.microsoft.com/office/drawing/2014/main" id="{6ADA2076-EFEF-343E-00D3-FB3D9A2E5B62}"/>
              </a:ext>
            </a:extLst>
          </p:cNvPr>
          <p:cNvSpPr>
            <a:spLocks noGrp="1"/>
          </p:cNvSpPr>
          <p:nvPr>
            <p:ph type="body" sz="quarter" idx="51" hasCustomPrompt="1"/>
          </p:nvPr>
        </p:nvSpPr>
        <p:spPr>
          <a:xfrm>
            <a:off x="6973141" y="1214751"/>
            <a:ext cx="988705" cy="413161"/>
          </a:xfrm>
        </p:spPr>
        <p:txBody>
          <a:bodyPr lIns="0" tIns="0" rIns="0" bIns="0" anchor="ctr"/>
          <a:lstStyle>
            <a:lvl1pPr marL="0" indent="0">
              <a:buNone/>
              <a:defRPr/>
            </a:lvl1pPr>
          </a:lstStyle>
          <a:p>
            <a:r>
              <a:rPr lang="da-DK" sz="1200" dirty="0"/>
              <a:t>Hverken eller</a:t>
            </a:r>
          </a:p>
        </p:txBody>
      </p:sp>
      <p:sp>
        <p:nvSpPr>
          <p:cNvPr id="22" name="Color4">
            <a:extLst>
              <a:ext uri="{FF2B5EF4-FFF2-40B4-BE49-F238E27FC236}">
                <a16:creationId xmlns:a16="http://schemas.microsoft.com/office/drawing/2014/main" id="{10C22889-A373-D17D-039A-682C95FA6D83}"/>
              </a:ext>
            </a:extLst>
          </p:cNvPr>
          <p:cNvSpPr>
            <a:spLocks noGrp="1"/>
          </p:cNvSpPr>
          <p:nvPr>
            <p:ph type="body" sz="quarter" idx="59" hasCustomPrompt="1"/>
          </p:nvPr>
        </p:nvSpPr>
        <p:spPr>
          <a:xfrm>
            <a:off x="8015637" y="1340262"/>
            <a:ext cx="216000" cy="216000"/>
          </a:xfrm>
          <a:solidFill>
            <a:srgbClr val="FBED59"/>
          </a:solidFill>
        </p:spPr>
        <p:txBody>
          <a:bodyPr/>
          <a:lstStyle>
            <a:lvl1pPr marL="0" indent="0">
              <a:buNone/>
              <a:defRPr/>
            </a:lvl1pPr>
          </a:lstStyle>
          <a:p>
            <a:r>
              <a:rPr lang="da-DK" dirty="0"/>
              <a:t> </a:t>
            </a:r>
          </a:p>
        </p:txBody>
      </p:sp>
      <p:sp>
        <p:nvSpPr>
          <p:cNvPr id="26" name="Answer4">
            <a:extLst>
              <a:ext uri="{FF2B5EF4-FFF2-40B4-BE49-F238E27FC236}">
                <a16:creationId xmlns:a16="http://schemas.microsoft.com/office/drawing/2014/main" id="{B567EBE7-DD8A-046B-7633-CD63BA1B941B}"/>
              </a:ext>
            </a:extLst>
          </p:cNvPr>
          <p:cNvSpPr>
            <a:spLocks noGrp="1"/>
          </p:cNvSpPr>
          <p:nvPr>
            <p:ph type="body" sz="quarter" idx="52" hasCustomPrompt="1"/>
          </p:nvPr>
        </p:nvSpPr>
        <p:spPr>
          <a:xfrm>
            <a:off x="8276461" y="1214752"/>
            <a:ext cx="844474" cy="413160"/>
          </a:xfrm>
        </p:spPr>
        <p:txBody>
          <a:bodyPr lIns="0" tIns="0" rIns="0" bIns="0" anchor="ctr"/>
          <a:lstStyle>
            <a:lvl1pPr marL="0" indent="0">
              <a:buNone/>
              <a:defRPr/>
            </a:lvl1pPr>
          </a:lstStyle>
          <a:p>
            <a:r>
              <a:rPr lang="da-DK" sz="1200" dirty="0"/>
              <a:t>I ringe grad</a:t>
            </a:r>
          </a:p>
        </p:txBody>
      </p:sp>
      <p:sp>
        <p:nvSpPr>
          <p:cNvPr id="23" name="Color5">
            <a:extLst>
              <a:ext uri="{FF2B5EF4-FFF2-40B4-BE49-F238E27FC236}">
                <a16:creationId xmlns:a16="http://schemas.microsoft.com/office/drawing/2014/main" id="{3C409D54-5087-1C44-D068-DE3DC832AAD2}"/>
              </a:ext>
            </a:extLst>
          </p:cNvPr>
          <p:cNvSpPr>
            <a:spLocks noGrp="1"/>
          </p:cNvSpPr>
          <p:nvPr>
            <p:ph type="body" sz="quarter" idx="60" hasCustomPrompt="1"/>
          </p:nvPr>
        </p:nvSpPr>
        <p:spPr>
          <a:xfrm>
            <a:off x="9238321" y="1343925"/>
            <a:ext cx="216000" cy="216000"/>
          </a:xfrm>
          <a:solidFill>
            <a:srgbClr val="FCF195"/>
          </a:solidFill>
        </p:spPr>
        <p:txBody>
          <a:bodyPr/>
          <a:lstStyle>
            <a:lvl1pPr marL="0" indent="0">
              <a:buNone/>
              <a:defRPr/>
            </a:lvl1pPr>
          </a:lstStyle>
          <a:p>
            <a:r>
              <a:rPr lang="da-DK" dirty="0"/>
              <a:t> </a:t>
            </a:r>
          </a:p>
        </p:txBody>
      </p:sp>
      <p:sp>
        <p:nvSpPr>
          <p:cNvPr id="27" name="Answer5">
            <a:extLst>
              <a:ext uri="{FF2B5EF4-FFF2-40B4-BE49-F238E27FC236}">
                <a16:creationId xmlns:a16="http://schemas.microsoft.com/office/drawing/2014/main" id="{D4E85CE2-2761-4989-1EC4-4730690F888E}"/>
              </a:ext>
            </a:extLst>
          </p:cNvPr>
          <p:cNvSpPr>
            <a:spLocks noGrp="1"/>
          </p:cNvSpPr>
          <p:nvPr>
            <p:ph type="body" sz="quarter" idx="61" hasCustomPrompt="1"/>
          </p:nvPr>
        </p:nvSpPr>
        <p:spPr>
          <a:xfrm>
            <a:off x="9499146" y="1218414"/>
            <a:ext cx="702688" cy="409498"/>
          </a:xfrm>
        </p:spPr>
        <p:txBody>
          <a:bodyPr lIns="0" tIns="0" rIns="0" bIns="0" anchor="ctr"/>
          <a:lstStyle>
            <a:lvl1pPr marL="0" indent="0">
              <a:buNone/>
              <a:defRPr/>
            </a:lvl1pPr>
          </a:lstStyle>
          <a:p>
            <a:r>
              <a:rPr lang="da-DK" sz="1200" dirty="0"/>
              <a:t>Slet ikke</a:t>
            </a:r>
          </a:p>
        </p:txBody>
      </p:sp>
      <p:sp>
        <p:nvSpPr>
          <p:cNvPr id="24" name="Color6">
            <a:extLst>
              <a:ext uri="{FF2B5EF4-FFF2-40B4-BE49-F238E27FC236}">
                <a16:creationId xmlns:a16="http://schemas.microsoft.com/office/drawing/2014/main" id="{74F03C33-DA12-BAA8-9EE8-BD973B6790AB}"/>
              </a:ext>
            </a:extLst>
          </p:cNvPr>
          <p:cNvSpPr>
            <a:spLocks noGrp="1"/>
          </p:cNvSpPr>
          <p:nvPr>
            <p:ph type="body" sz="quarter" idx="65" hasCustomPrompt="1"/>
          </p:nvPr>
        </p:nvSpPr>
        <p:spPr>
          <a:xfrm>
            <a:off x="10263839" y="1343925"/>
            <a:ext cx="216000" cy="216000"/>
          </a:xfrm>
          <a:solidFill>
            <a:srgbClr val="FDF5BC"/>
          </a:solidFill>
        </p:spPr>
        <p:txBody>
          <a:bodyPr/>
          <a:lstStyle>
            <a:lvl1pPr marL="0" indent="0">
              <a:buNone/>
              <a:defRPr/>
            </a:lvl1pPr>
          </a:lstStyle>
          <a:p>
            <a:r>
              <a:rPr lang="da-DK" dirty="0"/>
              <a:t> </a:t>
            </a:r>
          </a:p>
        </p:txBody>
      </p:sp>
      <p:sp>
        <p:nvSpPr>
          <p:cNvPr id="29" name="Answer6">
            <a:extLst>
              <a:ext uri="{FF2B5EF4-FFF2-40B4-BE49-F238E27FC236}">
                <a16:creationId xmlns:a16="http://schemas.microsoft.com/office/drawing/2014/main" id="{A920D96D-932E-D042-A9BB-A22A53644FB8}"/>
              </a:ext>
            </a:extLst>
          </p:cNvPr>
          <p:cNvSpPr>
            <a:spLocks noGrp="1"/>
          </p:cNvSpPr>
          <p:nvPr>
            <p:ph type="body" sz="quarter" idx="66" hasCustomPrompt="1"/>
          </p:nvPr>
        </p:nvSpPr>
        <p:spPr>
          <a:xfrm>
            <a:off x="10551559" y="1218415"/>
            <a:ext cx="887404" cy="409497"/>
          </a:xfrm>
        </p:spPr>
        <p:txBody>
          <a:bodyPr lIns="0" tIns="0" rIns="0" bIns="0" anchor="ctr"/>
          <a:lstStyle>
            <a:lvl1pPr marL="0" indent="0">
              <a:buNone/>
              <a:defRPr/>
            </a:lvl1pPr>
          </a:lstStyle>
          <a:p>
            <a:r>
              <a:rPr lang="da-DK" sz="1200" dirty="0"/>
              <a:t>Ved ikke/ Ikke relevant</a:t>
            </a:r>
          </a:p>
        </p:txBody>
      </p:sp>
    </p:spTree>
    <p:extLst>
      <p:ext uri="{BB962C8B-B14F-4D97-AF65-F5344CB8AC3E}">
        <p14:creationId xmlns:p14="http://schemas.microsoft.com/office/powerpoint/2010/main" val="776964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lide2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30273279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
        <p:nvSpPr>
          <p:cNvPr id="12" name="Note">
            <a:extLst>
              <a:ext uri="{FF2B5EF4-FFF2-40B4-BE49-F238E27FC236}">
                <a16:creationId xmlns:a16="http://schemas.microsoft.com/office/drawing/2014/main" id="{5CDBD8B0-9B98-E731-A89E-3991DA649DF8}"/>
              </a:ext>
            </a:extLst>
          </p:cNvPr>
          <p:cNvSpPr>
            <a:spLocks noGrp="1"/>
          </p:cNvSpPr>
          <p:nvPr>
            <p:ph type="body" sz="quarter" idx="64" hasCustomPrompt="1"/>
          </p:nvPr>
        </p:nvSpPr>
        <p:spPr>
          <a:xfrm>
            <a:off x="539999" y="5114059"/>
            <a:ext cx="2574000" cy="775753"/>
          </a:xfrm>
        </p:spPr>
        <p:txBody>
          <a:bodyPr lIns="0" tIns="0" rIns="0" bIns="0">
            <a:normAutofit/>
          </a:bodyPr>
          <a:lstStyle>
            <a:lvl1pPr marL="0" indent="0">
              <a:lnSpc>
                <a:spcPct val="100000"/>
              </a:lnSpc>
              <a:buNone/>
              <a:defRPr sz="1200"/>
            </a:lvl1pPr>
          </a:lstStyle>
          <a:p>
            <a:r>
              <a:rPr lang="da-DK" sz="1200" dirty="0"/>
              <a:t>Note:</a:t>
            </a:r>
          </a:p>
        </p:txBody>
      </p:sp>
      <p:sp>
        <p:nvSpPr>
          <p:cNvPr id="16" name="Color1">
            <a:extLst>
              <a:ext uri="{FF2B5EF4-FFF2-40B4-BE49-F238E27FC236}">
                <a16:creationId xmlns:a16="http://schemas.microsoft.com/office/drawing/2014/main" id="{F387EBC4-F9A6-7E08-F58E-6AF67606BD58}"/>
              </a:ext>
            </a:extLst>
          </p:cNvPr>
          <p:cNvSpPr>
            <a:spLocks noGrp="1"/>
          </p:cNvSpPr>
          <p:nvPr>
            <p:ph type="body" sz="quarter" idx="56" hasCustomPrompt="1"/>
          </p:nvPr>
        </p:nvSpPr>
        <p:spPr>
          <a:xfrm>
            <a:off x="4343548" y="1340262"/>
            <a:ext cx="216000" cy="216000"/>
          </a:xfrm>
          <a:solidFill>
            <a:srgbClr val="B8AD00"/>
          </a:solidFill>
        </p:spPr>
        <p:txBody>
          <a:bodyPr/>
          <a:lstStyle>
            <a:lvl1pPr marL="0" indent="0">
              <a:buNone/>
              <a:defRPr/>
            </a:lvl1pPr>
          </a:lstStyle>
          <a:p>
            <a:r>
              <a:rPr lang="da-DK" dirty="0"/>
              <a:t> </a:t>
            </a:r>
          </a:p>
        </p:txBody>
      </p:sp>
      <p:sp>
        <p:nvSpPr>
          <p:cNvPr id="17" name="Answer1">
            <a:extLst>
              <a:ext uri="{FF2B5EF4-FFF2-40B4-BE49-F238E27FC236}">
                <a16:creationId xmlns:a16="http://schemas.microsoft.com/office/drawing/2014/main" id="{D6AC8C77-2046-A968-8AE8-AB7B5B81ABD8}"/>
              </a:ext>
            </a:extLst>
          </p:cNvPr>
          <p:cNvSpPr>
            <a:spLocks noGrp="1"/>
          </p:cNvSpPr>
          <p:nvPr>
            <p:ph type="body" sz="quarter" idx="49" hasCustomPrompt="1"/>
          </p:nvPr>
        </p:nvSpPr>
        <p:spPr>
          <a:xfrm>
            <a:off x="4604373" y="1214752"/>
            <a:ext cx="754798" cy="416824"/>
          </a:xfrm>
        </p:spPr>
        <p:txBody>
          <a:bodyPr lIns="0" tIns="0" rIns="0" bIns="0" anchor="ctr">
            <a:noAutofit/>
          </a:bodyPr>
          <a:lstStyle>
            <a:lvl1pPr marL="0" indent="0">
              <a:buNone/>
              <a:defRPr sz="1200"/>
            </a:lvl1pPr>
          </a:lstStyle>
          <a:p>
            <a:r>
              <a:rPr lang="da-DK" sz="1200" dirty="0"/>
              <a:t>I høj grad</a:t>
            </a:r>
          </a:p>
        </p:txBody>
      </p:sp>
      <p:sp>
        <p:nvSpPr>
          <p:cNvPr id="19" name="Color2">
            <a:extLst>
              <a:ext uri="{FF2B5EF4-FFF2-40B4-BE49-F238E27FC236}">
                <a16:creationId xmlns:a16="http://schemas.microsoft.com/office/drawing/2014/main" id="{CE481293-9789-0671-206F-51EB672DEFD6}"/>
              </a:ext>
            </a:extLst>
          </p:cNvPr>
          <p:cNvSpPr>
            <a:spLocks noGrp="1"/>
          </p:cNvSpPr>
          <p:nvPr>
            <p:ph type="body" sz="quarter" idx="57" hasCustomPrompt="1"/>
          </p:nvPr>
        </p:nvSpPr>
        <p:spPr>
          <a:xfrm>
            <a:off x="5413245" y="1322286"/>
            <a:ext cx="216000" cy="216000"/>
          </a:xfrm>
          <a:solidFill>
            <a:srgbClr val="D6C900"/>
          </a:solidFill>
        </p:spPr>
        <p:txBody>
          <a:bodyPr/>
          <a:lstStyle>
            <a:lvl1pPr marL="0" indent="0">
              <a:buNone/>
              <a:defRPr/>
            </a:lvl1pPr>
          </a:lstStyle>
          <a:p>
            <a:r>
              <a:rPr lang="da-DK" dirty="0"/>
              <a:t> </a:t>
            </a:r>
          </a:p>
        </p:txBody>
      </p:sp>
      <p:sp>
        <p:nvSpPr>
          <p:cNvPr id="18" name="Answer2">
            <a:extLst>
              <a:ext uri="{FF2B5EF4-FFF2-40B4-BE49-F238E27FC236}">
                <a16:creationId xmlns:a16="http://schemas.microsoft.com/office/drawing/2014/main" id="{635D48A9-81CE-933A-B7D6-BE9F1C868FE8}"/>
              </a:ext>
            </a:extLst>
          </p:cNvPr>
          <p:cNvSpPr>
            <a:spLocks noGrp="1"/>
          </p:cNvSpPr>
          <p:nvPr>
            <p:ph type="body" sz="quarter" idx="50" hasCustomPrompt="1"/>
          </p:nvPr>
        </p:nvSpPr>
        <p:spPr>
          <a:xfrm>
            <a:off x="5681361" y="1211089"/>
            <a:ext cx="881785" cy="416823"/>
          </a:xfrm>
        </p:spPr>
        <p:txBody>
          <a:bodyPr lIns="0" tIns="0" rIns="0" bIns="0" anchor="ctr"/>
          <a:lstStyle>
            <a:lvl1pPr marL="0" indent="0">
              <a:buNone/>
              <a:defRPr/>
            </a:lvl1pPr>
          </a:lstStyle>
          <a:p>
            <a:r>
              <a:rPr lang="da-DK" sz="1200" dirty="0"/>
              <a:t>I nogen grad</a:t>
            </a:r>
          </a:p>
        </p:txBody>
      </p:sp>
      <p:sp>
        <p:nvSpPr>
          <p:cNvPr id="21" name="Color3">
            <a:extLst>
              <a:ext uri="{FF2B5EF4-FFF2-40B4-BE49-F238E27FC236}">
                <a16:creationId xmlns:a16="http://schemas.microsoft.com/office/drawing/2014/main" id="{45FF33CA-D08C-B338-98BA-C3E178DE6EA6}"/>
              </a:ext>
            </a:extLst>
          </p:cNvPr>
          <p:cNvSpPr>
            <a:spLocks noGrp="1"/>
          </p:cNvSpPr>
          <p:nvPr>
            <p:ph type="body" sz="quarter" idx="58" hasCustomPrompt="1"/>
          </p:nvPr>
        </p:nvSpPr>
        <p:spPr>
          <a:xfrm>
            <a:off x="6701875" y="1340262"/>
            <a:ext cx="216000" cy="216000"/>
          </a:xfrm>
          <a:solidFill>
            <a:srgbClr val="EFE000"/>
          </a:solidFill>
        </p:spPr>
        <p:txBody>
          <a:bodyPr/>
          <a:lstStyle>
            <a:lvl1pPr marL="0" indent="0">
              <a:buNone/>
              <a:defRPr/>
            </a:lvl1pPr>
          </a:lstStyle>
          <a:p>
            <a:r>
              <a:rPr lang="da-DK" dirty="0"/>
              <a:t> </a:t>
            </a:r>
          </a:p>
        </p:txBody>
      </p:sp>
      <p:sp>
        <p:nvSpPr>
          <p:cNvPr id="25" name="Answer3">
            <a:extLst>
              <a:ext uri="{FF2B5EF4-FFF2-40B4-BE49-F238E27FC236}">
                <a16:creationId xmlns:a16="http://schemas.microsoft.com/office/drawing/2014/main" id="{6ADA2076-EFEF-343E-00D3-FB3D9A2E5B62}"/>
              </a:ext>
            </a:extLst>
          </p:cNvPr>
          <p:cNvSpPr>
            <a:spLocks noGrp="1"/>
          </p:cNvSpPr>
          <p:nvPr>
            <p:ph type="body" sz="quarter" idx="51" hasCustomPrompt="1"/>
          </p:nvPr>
        </p:nvSpPr>
        <p:spPr>
          <a:xfrm>
            <a:off x="6973141" y="1214751"/>
            <a:ext cx="988705" cy="413161"/>
          </a:xfrm>
        </p:spPr>
        <p:txBody>
          <a:bodyPr lIns="0" tIns="0" rIns="0" bIns="0" anchor="ctr"/>
          <a:lstStyle>
            <a:lvl1pPr marL="0" indent="0">
              <a:buNone/>
              <a:defRPr/>
            </a:lvl1pPr>
          </a:lstStyle>
          <a:p>
            <a:r>
              <a:rPr lang="da-DK" sz="1200" dirty="0"/>
              <a:t>Hverken eller</a:t>
            </a:r>
          </a:p>
        </p:txBody>
      </p:sp>
      <p:sp>
        <p:nvSpPr>
          <p:cNvPr id="22" name="Color4">
            <a:extLst>
              <a:ext uri="{FF2B5EF4-FFF2-40B4-BE49-F238E27FC236}">
                <a16:creationId xmlns:a16="http://schemas.microsoft.com/office/drawing/2014/main" id="{10C22889-A373-D17D-039A-682C95FA6D83}"/>
              </a:ext>
            </a:extLst>
          </p:cNvPr>
          <p:cNvSpPr>
            <a:spLocks noGrp="1"/>
          </p:cNvSpPr>
          <p:nvPr>
            <p:ph type="body" sz="quarter" idx="59" hasCustomPrompt="1"/>
          </p:nvPr>
        </p:nvSpPr>
        <p:spPr>
          <a:xfrm>
            <a:off x="8015637" y="1340262"/>
            <a:ext cx="216000" cy="216000"/>
          </a:xfrm>
          <a:solidFill>
            <a:srgbClr val="FBED59"/>
          </a:solidFill>
        </p:spPr>
        <p:txBody>
          <a:bodyPr/>
          <a:lstStyle>
            <a:lvl1pPr marL="0" indent="0">
              <a:buNone/>
              <a:defRPr/>
            </a:lvl1pPr>
          </a:lstStyle>
          <a:p>
            <a:r>
              <a:rPr lang="da-DK" dirty="0"/>
              <a:t> </a:t>
            </a:r>
          </a:p>
        </p:txBody>
      </p:sp>
      <p:sp>
        <p:nvSpPr>
          <p:cNvPr id="26" name="Answer4">
            <a:extLst>
              <a:ext uri="{FF2B5EF4-FFF2-40B4-BE49-F238E27FC236}">
                <a16:creationId xmlns:a16="http://schemas.microsoft.com/office/drawing/2014/main" id="{B567EBE7-DD8A-046B-7633-CD63BA1B941B}"/>
              </a:ext>
            </a:extLst>
          </p:cNvPr>
          <p:cNvSpPr>
            <a:spLocks noGrp="1"/>
          </p:cNvSpPr>
          <p:nvPr>
            <p:ph type="body" sz="quarter" idx="52" hasCustomPrompt="1"/>
          </p:nvPr>
        </p:nvSpPr>
        <p:spPr>
          <a:xfrm>
            <a:off x="8276461" y="1214752"/>
            <a:ext cx="844474" cy="413160"/>
          </a:xfrm>
        </p:spPr>
        <p:txBody>
          <a:bodyPr lIns="0" tIns="0" rIns="0" bIns="0" anchor="ctr"/>
          <a:lstStyle>
            <a:lvl1pPr marL="0" indent="0">
              <a:buNone/>
              <a:defRPr/>
            </a:lvl1pPr>
          </a:lstStyle>
          <a:p>
            <a:r>
              <a:rPr lang="da-DK" sz="1200" dirty="0"/>
              <a:t>I ringe grad</a:t>
            </a:r>
          </a:p>
        </p:txBody>
      </p:sp>
      <p:sp>
        <p:nvSpPr>
          <p:cNvPr id="23" name="Color5">
            <a:extLst>
              <a:ext uri="{FF2B5EF4-FFF2-40B4-BE49-F238E27FC236}">
                <a16:creationId xmlns:a16="http://schemas.microsoft.com/office/drawing/2014/main" id="{3C409D54-5087-1C44-D068-DE3DC832AAD2}"/>
              </a:ext>
            </a:extLst>
          </p:cNvPr>
          <p:cNvSpPr>
            <a:spLocks noGrp="1"/>
          </p:cNvSpPr>
          <p:nvPr>
            <p:ph type="body" sz="quarter" idx="60" hasCustomPrompt="1"/>
          </p:nvPr>
        </p:nvSpPr>
        <p:spPr>
          <a:xfrm>
            <a:off x="9238321" y="1343925"/>
            <a:ext cx="216000" cy="216000"/>
          </a:xfrm>
          <a:solidFill>
            <a:srgbClr val="FCF195"/>
          </a:solidFill>
        </p:spPr>
        <p:txBody>
          <a:bodyPr/>
          <a:lstStyle>
            <a:lvl1pPr marL="0" indent="0">
              <a:buNone/>
              <a:defRPr/>
            </a:lvl1pPr>
          </a:lstStyle>
          <a:p>
            <a:r>
              <a:rPr lang="da-DK" dirty="0"/>
              <a:t> </a:t>
            </a:r>
          </a:p>
        </p:txBody>
      </p:sp>
      <p:sp>
        <p:nvSpPr>
          <p:cNvPr id="27" name="Answer5">
            <a:extLst>
              <a:ext uri="{FF2B5EF4-FFF2-40B4-BE49-F238E27FC236}">
                <a16:creationId xmlns:a16="http://schemas.microsoft.com/office/drawing/2014/main" id="{D4E85CE2-2761-4989-1EC4-4730690F888E}"/>
              </a:ext>
            </a:extLst>
          </p:cNvPr>
          <p:cNvSpPr>
            <a:spLocks noGrp="1"/>
          </p:cNvSpPr>
          <p:nvPr>
            <p:ph type="body" sz="quarter" idx="61" hasCustomPrompt="1"/>
          </p:nvPr>
        </p:nvSpPr>
        <p:spPr>
          <a:xfrm>
            <a:off x="9499146" y="1218414"/>
            <a:ext cx="702688" cy="409498"/>
          </a:xfrm>
        </p:spPr>
        <p:txBody>
          <a:bodyPr lIns="0" tIns="0" rIns="0" bIns="0" anchor="ctr"/>
          <a:lstStyle>
            <a:lvl1pPr marL="0" indent="0">
              <a:buNone/>
              <a:defRPr/>
            </a:lvl1pPr>
          </a:lstStyle>
          <a:p>
            <a:r>
              <a:rPr lang="da-DK" sz="1200" dirty="0"/>
              <a:t>Slet ikke</a:t>
            </a:r>
          </a:p>
        </p:txBody>
      </p:sp>
      <p:sp>
        <p:nvSpPr>
          <p:cNvPr id="24" name="Color6">
            <a:extLst>
              <a:ext uri="{FF2B5EF4-FFF2-40B4-BE49-F238E27FC236}">
                <a16:creationId xmlns:a16="http://schemas.microsoft.com/office/drawing/2014/main" id="{74F03C33-DA12-BAA8-9EE8-BD973B6790AB}"/>
              </a:ext>
            </a:extLst>
          </p:cNvPr>
          <p:cNvSpPr>
            <a:spLocks noGrp="1"/>
          </p:cNvSpPr>
          <p:nvPr>
            <p:ph type="body" sz="quarter" idx="65" hasCustomPrompt="1"/>
          </p:nvPr>
        </p:nvSpPr>
        <p:spPr>
          <a:xfrm>
            <a:off x="10263839" y="1343925"/>
            <a:ext cx="216000" cy="216000"/>
          </a:xfrm>
          <a:solidFill>
            <a:srgbClr val="FDF5BC"/>
          </a:solidFill>
        </p:spPr>
        <p:txBody>
          <a:bodyPr/>
          <a:lstStyle>
            <a:lvl1pPr marL="0" indent="0">
              <a:buNone/>
              <a:defRPr/>
            </a:lvl1pPr>
          </a:lstStyle>
          <a:p>
            <a:r>
              <a:rPr lang="da-DK" dirty="0"/>
              <a:t> </a:t>
            </a:r>
          </a:p>
        </p:txBody>
      </p:sp>
      <p:sp>
        <p:nvSpPr>
          <p:cNvPr id="29" name="Answer6">
            <a:extLst>
              <a:ext uri="{FF2B5EF4-FFF2-40B4-BE49-F238E27FC236}">
                <a16:creationId xmlns:a16="http://schemas.microsoft.com/office/drawing/2014/main" id="{A920D96D-932E-D042-A9BB-A22A53644FB8}"/>
              </a:ext>
            </a:extLst>
          </p:cNvPr>
          <p:cNvSpPr>
            <a:spLocks noGrp="1"/>
          </p:cNvSpPr>
          <p:nvPr>
            <p:ph type="body" sz="quarter" idx="66" hasCustomPrompt="1"/>
          </p:nvPr>
        </p:nvSpPr>
        <p:spPr>
          <a:xfrm>
            <a:off x="10551559" y="1218415"/>
            <a:ext cx="887404" cy="409497"/>
          </a:xfrm>
        </p:spPr>
        <p:txBody>
          <a:bodyPr lIns="0" tIns="0" rIns="0" bIns="0" anchor="ctr"/>
          <a:lstStyle>
            <a:lvl1pPr marL="0" indent="0">
              <a:buNone/>
              <a:defRPr/>
            </a:lvl1pPr>
          </a:lstStyle>
          <a:p>
            <a:r>
              <a:rPr lang="da-DK" sz="1200" dirty="0"/>
              <a:t>Ved ikke/ Ikke relevant</a:t>
            </a:r>
          </a:p>
        </p:txBody>
      </p:sp>
      <p:sp>
        <p:nvSpPr>
          <p:cNvPr id="28" name="Question">
            <a:extLst>
              <a:ext uri="{FF2B5EF4-FFF2-40B4-BE49-F238E27FC236}">
                <a16:creationId xmlns:a16="http://schemas.microsoft.com/office/drawing/2014/main" id="{19B6A76D-A97F-C8B6-CE1A-7DE1476A37E2}"/>
              </a:ext>
            </a:extLst>
          </p:cNvPr>
          <p:cNvSpPr>
            <a:spLocks noGrp="1"/>
          </p:cNvSpPr>
          <p:nvPr>
            <p:ph type="body" sz="quarter" idx="48" hasCustomPrompt="1"/>
          </p:nvPr>
        </p:nvSpPr>
        <p:spPr>
          <a:xfrm>
            <a:off x="540000" y="1806575"/>
            <a:ext cx="3431365" cy="2935753"/>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lnSpc>
                <a:spcPct val="100000"/>
              </a:lnSpc>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Tree>
    <p:extLst>
      <p:ext uri="{BB962C8B-B14F-4D97-AF65-F5344CB8AC3E}">
        <p14:creationId xmlns:p14="http://schemas.microsoft.com/office/powerpoint/2010/main" val="2960382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lide24">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30273279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
        <p:nvSpPr>
          <p:cNvPr id="11" name="Question">
            <a:extLst>
              <a:ext uri="{FF2B5EF4-FFF2-40B4-BE49-F238E27FC236}">
                <a16:creationId xmlns:a16="http://schemas.microsoft.com/office/drawing/2014/main" id="{719F104D-D5CC-B235-A8DF-8FDE34F33727}"/>
              </a:ext>
            </a:extLst>
          </p:cNvPr>
          <p:cNvSpPr>
            <a:spLocks noGrp="1"/>
          </p:cNvSpPr>
          <p:nvPr>
            <p:ph type="body" sz="quarter" idx="48" hasCustomPrompt="1"/>
          </p:nvPr>
        </p:nvSpPr>
        <p:spPr>
          <a:xfrm>
            <a:off x="540000" y="1806575"/>
            <a:ext cx="3277887" cy="2935753"/>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lnSpc>
                <a:spcPct val="100000"/>
              </a:lnSpc>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
        <p:nvSpPr>
          <p:cNvPr id="12" name="Note">
            <a:extLst>
              <a:ext uri="{FF2B5EF4-FFF2-40B4-BE49-F238E27FC236}">
                <a16:creationId xmlns:a16="http://schemas.microsoft.com/office/drawing/2014/main" id="{5CDBD8B0-9B98-E731-A89E-3991DA649DF8}"/>
              </a:ext>
            </a:extLst>
          </p:cNvPr>
          <p:cNvSpPr>
            <a:spLocks noGrp="1"/>
          </p:cNvSpPr>
          <p:nvPr>
            <p:ph type="body" sz="quarter" idx="64" hasCustomPrompt="1"/>
          </p:nvPr>
        </p:nvSpPr>
        <p:spPr>
          <a:xfrm>
            <a:off x="539999" y="5114059"/>
            <a:ext cx="2574000" cy="775753"/>
          </a:xfrm>
        </p:spPr>
        <p:txBody>
          <a:bodyPr lIns="0" tIns="0" rIns="0" bIns="0">
            <a:normAutofit/>
          </a:bodyPr>
          <a:lstStyle>
            <a:lvl1pPr marL="0" indent="0">
              <a:lnSpc>
                <a:spcPct val="100000"/>
              </a:lnSpc>
              <a:buNone/>
              <a:defRPr sz="1200"/>
            </a:lvl1pPr>
          </a:lstStyle>
          <a:p>
            <a:r>
              <a:rPr lang="da-DK" sz="1200" dirty="0"/>
              <a:t>Note:</a:t>
            </a:r>
          </a:p>
        </p:txBody>
      </p:sp>
      <p:sp>
        <p:nvSpPr>
          <p:cNvPr id="16" name="Color1">
            <a:extLst>
              <a:ext uri="{FF2B5EF4-FFF2-40B4-BE49-F238E27FC236}">
                <a16:creationId xmlns:a16="http://schemas.microsoft.com/office/drawing/2014/main" id="{F387EBC4-F9A6-7E08-F58E-6AF67606BD58}"/>
              </a:ext>
            </a:extLst>
          </p:cNvPr>
          <p:cNvSpPr>
            <a:spLocks noGrp="1"/>
          </p:cNvSpPr>
          <p:nvPr>
            <p:ph type="body" sz="quarter" idx="56" hasCustomPrompt="1"/>
          </p:nvPr>
        </p:nvSpPr>
        <p:spPr>
          <a:xfrm>
            <a:off x="4343548" y="1340262"/>
            <a:ext cx="216000" cy="216000"/>
          </a:xfrm>
          <a:solidFill>
            <a:srgbClr val="B8AD00"/>
          </a:solidFill>
        </p:spPr>
        <p:txBody>
          <a:bodyPr/>
          <a:lstStyle>
            <a:lvl1pPr marL="0" indent="0">
              <a:buNone/>
              <a:defRPr/>
            </a:lvl1pPr>
          </a:lstStyle>
          <a:p>
            <a:r>
              <a:rPr lang="da-DK" dirty="0"/>
              <a:t> </a:t>
            </a:r>
          </a:p>
        </p:txBody>
      </p:sp>
      <p:sp>
        <p:nvSpPr>
          <p:cNvPr id="17" name="Answer1">
            <a:extLst>
              <a:ext uri="{FF2B5EF4-FFF2-40B4-BE49-F238E27FC236}">
                <a16:creationId xmlns:a16="http://schemas.microsoft.com/office/drawing/2014/main" id="{D6AC8C77-2046-A968-8AE8-AB7B5B81ABD8}"/>
              </a:ext>
            </a:extLst>
          </p:cNvPr>
          <p:cNvSpPr>
            <a:spLocks noGrp="1"/>
          </p:cNvSpPr>
          <p:nvPr>
            <p:ph type="body" sz="quarter" idx="49" hasCustomPrompt="1"/>
          </p:nvPr>
        </p:nvSpPr>
        <p:spPr>
          <a:xfrm>
            <a:off x="4604372" y="1214752"/>
            <a:ext cx="917887" cy="416824"/>
          </a:xfrm>
        </p:spPr>
        <p:txBody>
          <a:bodyPr lIns="0" tIns="0" rIns="0" bIns="0" anchor="ctr">
            <a:noAutofit/>
          </a:bodyPr>
          <a:lstStyle>
            <a:lvl1pPr marL="0" indent="0">
              <a:buNone/>
              <a:defRPr sz="1200"/>
            </a:lvl1pPr>
          </a:lstStyle>
          <a:p>
            <a:r>
              <a:rPr lang="da-DK" sz="1200" dirty="0"/>
              <a:t>Meget enig</a:t>
            </a:r>
          </a:p>
        </p:txBody>
      </p:sp>
      <p:sp>
        <p:nvSpPr>
          <p:cNvPr id="19" name="Color2">
            <a:extLst>
              <a:ext uri="{FF2B5EF4-FFF2-40B4-BE49-F238E27FC236}">
                <a16:creationId xmlns:a16="http://schemas.microsoft.com/office/drawing/2014/main" id="{CE481293-9789-0671-206F-51EB672DEFD6}"/>
              </a:ext>
            </a:extLst>
          </p:cNvPr>
          <p:cNvSpPr>
            <a:spLocks noGrp="1"/>
          </p:cNvSpPr>
          <p:nvPr>
            <p:ph type="body" sz="quarter" idx="57" hasCustomPrompt="1"/>
          </p:nvPr>
        </p:nvSpPr>
        <p:spPr>
          <a:xfrm>
            <a:off x="5735984" y="1322286"/>
            <a:ext cx="216000" cy="216000"/>
          </a:xfrm>
          <a:solidFill>
            <a:srgbClr val="D6C900"/>
          </a:solidFill>
        </p:spPr>
        <p:txBody>
          <a:bodyPr/>
          <a:lstStyle>
            <a:lvl1pPr marL="0" indent="0">
              <a:buNone/>
              <a:defRPr/>
            </a:lvl1pPr>
          </a:lstStyle>
          <a:p>
            <a:r>
              <a:rPr lang="da-DK" dirty="0"/>
              <a:t> </a:t>
            </a:r>
          </a:p>
        </p:txBody>
      </p:sp>
      <p:sp>
        <p:nvSpPr>
          <p:cNvPr id="18" name="Answer2">
            <a:extLst>
              <a:ext uri="{FF2B5EF4-FFF2-40B4-BE49-F238E27FC236}">
                <a16:creationId xmlns:a16="http://schemas.microsoft.com/office/drawing/2014/main" id="{635D48A9-81CE-933A-B7D6-BE9F1C868FE8}"/>
              </a:ext>
            </a:extLst>
          </p:cNvPr>
          <p:cNvSpPr>
            <a:spLocks noGrp="1"/>
          </p:cNvSpPr>
          <p:nvPr>
            <p:ph type="body" sz="quarter" idx="50" hasCustomPrompt="1"/>
          </p:nvPr>
        </p:nvSpPr>
        <p:spPr>
          <a:xfrm>
            <a:off x="6004101" y="1211089"/>
            <a:ext cx="696624" cy="416823"/>
          </a:xfrm>
        </p:spPr>
        <p:txBody>
          <a:bodyPr lIns="0" tIns="0" rIns="0" bIns="0" anchor="ctr"/>
          <a:lstStyle>
            <a:lvl1pPr marL="0" indent="0">
              <a:buNone/>
              <a:defRPr/>
            </a:lvl1pPr>
          </a:lstStyle>
          <a:p>
            <a:r>
              <a:rPr lang="da-DK" sz="1200" dirty="0"/>
              <a:t>Enig</a:t>
            </a:r>
          </a:p>
        </p:txBody>
      </p:sp>
      <p:sp>
        <p:nvSpPr>
          <p:cNvPr id="21" name="Color3">
            <a:extLst>
              <a:ext uri="{FF2B5EF4-FFF2-40B4-BE49-F238E27FC236}">
                <a16:creationId xmlns:a16="http://schemas.microsoft.com/office/drawing/2014/main" id="{45FF33CA-D08C-B338-98BA-C3E178DE6EA6}"/>
              </a:ext>
            </a:extLst>
          </p:cNvPr>
          <p:cNvSpPr>
            <a:spLocks noGrp="1"/>
          </p:cNvSpPr>
          <p:nvPr>
            <p:ph type="body" sz="quarter" idx="58" hasCustomPrompt="1"/>
          </p:nvPr>
        </p:nvSpPr>
        <p:spPr>
          <a:xfrm>
            <a:off x="6800490" y="1340262"/>
            <a:ext cx="216000" cy="216000"/>
          </a:xfrm>
          <a:solidFill>
            <a:srgbClr val="EFE000"/>
          </a:solidFill>
        </p:spPr>
        <p:txBody>
          <a:bodyPr/>
          <a:lstStyle>
            <a:lvl1pPr marL="0" indent="0">
              <a:buNone/>
              <a:defRPr/>
            </a:lvl1pPr>
          </a:lstStyle>
          <a:p>
            <a:r>
              <a:rPr lang="da-DK" dirty="0"/>
              <a:t> </a:t>
            </a:r>
          </a:p>
        </p:txBody>
      </p:sp>
      <p:sp>
        <p:nvSpPr>
          <p:cNvPr id="25" name="Answer3">
            <a:extLst>
              <a:ext uri="{FF2B5EF4-FFF2-40B4-BE49-F238E27FC236}">
                <a16:creationId xmlns:a16="http://schemas.microsoft.com/office/drawing/2014/main" id="{6ADA2076-EFEF-343E-00D3-FB3D9A2E5B62}"/>
              </a:ext>
            </a:extLst>
          </p:cNvPr>
          <p:cNvSpPr>
            <a:spLocks noGrp="1"/>
          </p:cNvSpPr>
          <p:nvPr>
            <p:ph type="body" sz="quarter" idx="51" hasCustomPrompt="1"/>
          </p:nvPr>
        </p:nvSpPr>
        <p:spPr>
          <a:xfrm>
            <a:off x="7071756" y="1214751"/>
            <a:ext cx="944485" cy="413161"/>
          </a:xfrm>
        </p:spPr>
        <p:txBody>
          <a:bodyPr lIns="0" tIns="0" rIns="0" bIns="0" anchor="ctr"/>
          <a:lstStyle>
            <a:lvl1pPr marL="0" indent="0">
              <a:buNone/>
              <a:defRPr/>
            </a:lvl1pPr>
          </a:lstStyle>
          <a:p>
            <a:r>
              <a:rPr lang="da-DK" sz="1200" dirty="0"/>
              <a:t>Hverken eller</a:t>
            </a:r>
          </a:p>
        </p:txBody>
      </p:sp>
      <p:sp>
        <p:nvSpPr>
          <p:cNvPr id="22" name="Color4">
            <a:extLst>
              <a:ext uri="{FF2B5EF4-FFF2-40B4-BE49-F238E27FC236}">
                <a16:creationId xmlns:a16="http://schemas.microsoft.com/office/drawing/2014/main" id="{10C22889-A373-D17D-039A-682C95FA6D83}"/>
              </a:ext>
            </a:extLst>
          </p:cNvPr>
          <p:cNvSpPr>
            <a:spLocks noGrp="1"/>
          </p:cNvSpPr>
          <p:nvPr>
            <p:ph type="body" sz="quarter" idx="59" hasCustomPrompt="1"/>
          </p:nvPr>
        </p:nvSpPr>
        <p:spPr>
          <a:xfrm>
            <a:off x="8105287" y="1340262"/>
            <a:ext cx="216000" cy="216000"/>
          </a:xfrm>
          <a:solidFill>
            <a:srgbClr val="FBED59"/>
          </a:solidFill>
        </p:spPr>
        <p:txBody>
          <a:bodyPr/>
          <a:lstStyle>
            <a:lvl1pPr marL="0" indent="0">
              <a:buNone/>
              <a:defRPr/>
            </a:lvl1pPr>
          </a:lstStyle>
          <a:p>
            <a:r>
              <a:rPr lang="da-DK" dirty="0"/>
              <a:t> </a:t>
            </a:r>
          </a:p>
        </p:txBody>
      </p:sp>
      <p:sp>
        <p:nvSpPr>
          <p:cNvPr id="26" name="Answer4">
            <a:extLst>
              <a:ext uri="{FF2B5EF4-FFF2-40B4-BE49-F238E27FC236}">
                <a16:creationId xmlns:a16="http://schemas.microsoft.com/office/drawing/2014/main" id="{B567EBE7-DD8A-046B-7633-CD63BA1B941B}"/>
              </a:ext>
            </a:extLst>
          </p:cNvPr>
          <p:cNvSpPr>
            <a:spLocks noGrp="1"/>
          </p:cNvSpPr>
          <p:nvPr>
            <p:ph type="body" sz="quarter" idx="52" hasCustomPrompt="1"/>
          </p:nvPr>
        </p:nvSpPr>
        <p:spPr>
          <a:xfrm>
            <a:off x="8366111" y="1214752"/>
            <a:ext cx="656816" cy="413160"/>
          </a:xfrm>
        </p:spPr>
        <p:txBody>
          <a:bodyPr lIns="0" tIns="0" rIns="0" bIns="0" anchor="ctr"/>
          <a:lstStyle>
            <a:lvl1pPr marL="0" indent="0">
              <a:buNone/>
              <a:defRPr/>
            </a:lvl1pPr>
          </a:lstStyle>
          <a:p>
            <a:r>
              <a:rPr lang="da-DK" sz="1200" dirty="0"/>
              <a:t>Uenig</a:t>
            </a:r>
          </a:p>
        </p:txBody>
      </p:sp>
      <p:sp>
        <p:nvSpPr>
          <p:cNvPr id="23" name="Color5">
            <a:extLst>
              <a:ext uri="{FF2B5EF4-FFF2-40B4-BE49-F238E27FC236}">
                <a16:creationId xmlns:a16="http://schemas.microsoft.com/office/drawing/2014/main" id="{3C409D54-5087-1C44-D068-DE3DC832AAD2}"/>
              </a:ext>
            </a:extLst>
          </p:cNvPr>
          <p:cNvSpPr>
            <a:spLocks noGrp="1"/>
          </p:cNvSpPr>
          <p:nvPr>
            <p:ph type="body" sz="quarter" idx="60" hasCustomPrompt="1"/>
          </p:nvPr>
        </p:nvSpPr>
        <p:spPr>
          <a:xfrm>
            <a:off x="9327973" y="1343925"/>
            <a:ext cx="216000" cy="216000"/>
          </a:xfrm>
          <a:solidFill>
            <a:srgbClr val="FCF195"/>
          </a:solidFill>
        </p:spPr>
        <p:txBody>
          <a:bodyPr/>
          <a:lstStyle>
            <a:lvl1pPr marL="0" indent="0">
              <a:buNone/>
              <a:defRPr/>
            </a:lvl1pPr>
          </a:lstStyle>
          <a:p>
            <a:r>
              <a:rPr lang="da-DK" dirty="0"/>
              <a:t> </a:t>
            </a:r>
          </a:p>
        </p:txBody>
      </p:sp>
      <p:sp>
        <p:nvSpPr>
          <p:cNvPr id="27" name="Answer5">
            <a:extLst>
              <a:ext uri="{FF2B5EF4-FFF2-40B4-BE49-F238E27FC236}">
                <a16:creationId xmlns:a16="http://schemas.microsoft.com/office/drawing/2014/main" id="{D4E85CE2-2761-4989-1EC4-4730690F888E}"/>
              </a:ext>
            </a:extLst>
          </p:cNvPr>
          <p:cNvSpPr>
            <a:spLocks noGrp="1"/>
          </p:cNvSpPr>
          <p:nvPr>
            <p:ph type="body" sz="quarter" idx="61" hasCustomPrompt="1"/>
          </p:nvPr>
        </p:nvSpPr>
        <p:spPr>
          <a:xfrm>
            <a:off x="9588798" y="1218414"/>
            <a:ext cx="881786" cy="409498"/>
          </a:xfrm>
        </p:spPr>
        <p:txBody>
          <a:bodyPr lIns="0" tIns="0" rIns="0" bIns="0" anchor="ctr"/>
          <a:lstStyle>
            <a:lvl1pPr marL="0" indent="0">
              <a:buNone/>
              <a:defRPr/>
            </a:lvl1pPr>
          </a:lstStyle>
          <a:p>
            <a:r>
              <a:rPr lang="da-DK" sz="1200" dirty="0"/>
              <a:t>Meget uenig</a:t>
            </a:r>
          </a:p>
        </p:txBody>
      </p:sp>
      <p:sp>
        <p:nvSpPr>
          <p:cNvPr id="24" name="Color6">
            <a:extLst>
              <a:ext uri="{FF2B5EF4-FFF2-40B4-BE49-F238E27FC236}">
                <a16:creationId xmlns:a16="http://schemas.microsoft.com/office/drawing/2014/main" id="{74F03C33-DA12-BAA8-9EE8-BD973B6790AB}"/>
              </a:ext>
            </a:extLst>
          </p:cNvPr>
          <p:cNvSpPr>
            <a:spLocks noGrp="1"/>
          </p:cNvSpPr>
          <p:nvPr>
            <p:ph type="body" sz="quarter" idx="65" hasCustomPrompt="1"/>
          </p:nvPr>
        </p:nvSpPr>
        <p:spPr>
          <a:xfrm>
            <a:off x="10685187" y="1343925"/>
            <a:ext cx="216000" cy="216000"/>
          </a:xfrm>
          <a:solidFill>
            <a:srgbClr val="FDF5BC"/>
          </a:solidFill>
        </p:spPr>
        <p:txBody>
          <a:bodyPr/>
          <a:lstStyle>
            <a:lvl1pPr marL="0" indent="0">
              <a:buNone/>
              <a:defRPr/>
            </a:lvl1pPr>
          </a:lstStyle>
          <a:p>
            <a:r>
              <a:rPr lang="da-DK" dirty="0"/>
              <a:t> </a:t>
            </a:r>
          </a:p>
        </p:txBody>
      </p:sp>
      <p:sp>
        <p:nvSpPr>
          <p:cNvPr id="29" name="Answer6">
            <a:extLst>
              <a:ext uri="{FF2B5EF4-FFF2-40B4-BE49-F238E27FC236}">
                <a16:creationId xmlns:a16="http://schemas.microsoft.com/office/drawing/2014/main" id="{A920D96D-932E-D042-A9BB-A22A53644FB8}"/>
              </a:ext>
            </a:extLst>
          </p:cNvPr>
          <p:cNvSpPr>
            <a:spLocks noGrp="1"/>
          </p:cNvSpPr>
          <p:nvPr>
            <p:ph type="body" sz="quarter" idx="66" hasCustomPrompt="1"/>
          </p:nvPr>
        </p:nvSpPr>
        <p:spPr>
          <a:xfrm>
            <a:off x="10972906" y="1218415"/>
            <a:ext cx="1144583" cy="409497"/>
          </a:xfrm>
        </p:spPr>
        <p:txBody>
          <a:bodyPr lIns="0" tIns="0" rIns="0" bIns="0" anchor="ctr"/>
          <a:lstStyle>
            <a:lvl1pPr marL="0" indent="0">
              <a:buNone/>
              <a:defRPr/>
            </a:lvl1pPr>
          </a:lstStyle>
          <a:p>
            <a:r>
              <a:rPr lang="da-DK" sz="1200" dirty="0"/>
              <a:t>Ved ikke</a:t>
            </a:r>
          </a:p>
        </p:txBody>
      </p:sp>
    </p:spTree>
    <p:extLst>
      <p:ext uri="{BB962C8B-B14F-4D97-AF65-F5344CB8AC3E}">
        <p14:creationId xmlns:p14="http://schemas.microsoft.com/office/powerpoint/2010/main" val="30832720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0" y="0"/>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720000" anchor="t">
            <a:noAutofit/>
          </a:bodyPr>
          <a:lstStyle>
            <a:lvl1pPr algn="ctr">
              <a:spcAft>
                <a:spcPts val="0"/>
              </a:spcAft>
              <a:defRPr sz="1600" i="0" u="none">
                <a:solidFill>
                  <a:schemeClr val="bg1"/>
                </a:solidFill>
              </a:defRPr>
            </a:lvl1pPr>
          </a:lstStyle>
          <a:p>
            <a:r>
              <a:rPr lang="da-DK" noProof="0" dirty="0"/>
              <a:t>Skift billede: Klik her, vælg ”indsæt” i topmenu, vælg ”billeder”</a:t>
            </a:r>
          </a:p>
        </p:txBody>
      </p:sp>
      <p:sp>
        <p:nvSpPr>
          <p:cNvPr id="36" name="Text Placeholder 35">
            <a:extLst>
              <a:ext uri="{FF2B5EF4-FFF2-40B4-BE49-F238E27FC236}">
                <a16:creationId xmlns:a16="http://schemas.microsoft.com/office/drawing/2014/main" id="{72435318-97B1-4FAF-9DF8-207AC371EAD4}"/>
              </a:ext>
            </a:extLst>
          </p:cNvPr>
          <p:cNvSpPr>
            <a:spLocks noGrp="1"/>
          </p:cNvSpPr>
          <p:nvPr>
            <p:ph type="body" sz="quarter" idx="48" hasCustomPrompt="1"/>
          </p:nvPr>
        </p:nvSpPr>
        <p:spPr>
          <a:xfrm>
            <a:off x="0" y="0"/>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42" name="Text Placeholder 35">
            <a:extLst>
              <a:ext uri="{FF2B5EF4-FFF2-40B4-BE49-F238E27FC236}">
                <a16:creationId xmlns:a16="http://schemas.microsoft.com/office/drawing/2014/main" id="{719DD3D7-0D07-44E8-A723-C902EFC9BECB}"/>
              </a:ext>
            </a:extLst>
          </p:cNvPr>
          <p:cNvSpPr>
            <a:spLocks noGrp="1"/>
          </p:cNvSpPr>
          <p:nvPr>
            <p:ph type="body" sz="quarter" idx="49" hasCustomPrompt="1"/>
          </p:nvPr>
        </p:nvSpPr>
        <p:spPr>
          <a:xfrm rot="10800000">
            <a:off x="-869" y="5760000"/>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53" name="Text Placeholder 52">
            <a:extLst>
              <a:ext uri="{FF2B5EF4-FFF2-40B4-BE49-F238E27FC236}">
                <a16:creationId xmlns:a16="http://schemas.microsoft.com/office/drawing/2014/main" id="{8AF900B3-C7A6-4A1A-9D6D-5609C5FC8F29}"/>
              </a:ext>
            </a:extLst>
          </p:cNvPr>
          <p:cNvSpPr>
            <a:spLocks noGrp="1"/>
          </p:cNvSpPr>
          <p:nvPr>
            <p:ph type="body" sz="quarter" idx="37" hasCustomPrompt="1"/>
          </p:nvPr>
        </p:nvSpPr>
        <p:spPr>
          <a:xfrm>
            <a:off x="-6308" y="982678"/>
            <a:ext cx="12235410" cy="5845776"/>
          </a:xfrm>
          <a:custGeom>
            <a:avLst/>
            <a:gdLst>
              <a:gd name="connsiteX0" fmla="*/ 0 w 12235410"/>
              <a:gd name="connsiteY0" fmla="*/ 0 h 5845776"/>
              <a:gd name="connsiteX1" fmla="*/ 11057223 w 12235410"/>
              <a:gd name="connsiteY1" fmla="*/ 2629199 h 5845776"/>
              <a:gd name="connsiteX2" fmla="*/ 12235410 w 12235410"/>
              <a:gd name="connsiteY2" fmla="*/ 2914949 h 5845776"/>
              <a:gd name="connsiteX3" fmla="*/ 7553162 w 12235410"/>
              <a:gd name="connsiteY3" fmla="*/ 4050012 h 5845776"/>
              <a:gd name="connsiteX4" fmla="*/ 0 w 12235410"/>
              <a:gd name="connsiteY4" fmla="*/ 5845776 h 584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10" h="5845776">
                <a:moveTo>
                  <a:pt x="0" y="0"/>
                </a:moveTo>
                <a:lnTo>
                  <a:pt x="11057223" y="2629199"/>
                </a:lnTo>
                <a:lnTo>
                  <a:pt x="12235410" y="2914949"/>
                </a:lnTo>
                <a:lnTo>
                  <a:pt x="7553162" y="4050012"/>
                </a:lnTo>
                <a:lnTo>
                  <a:pt x="0" y="5845776"/>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F06400"/>
          </a:solidFill>
          <a:ln>
            <a:noFill/>
          </a:ln>
        </p:spPr>
        <p:txBody>
          <a:bodyPr vert="horz" wrap="square" lIns="91440" tIns="45720" rIns="91440" bIns="45720" numCol="1" anchor="t" anchorCtr="0" compatLnSpc="1">
            <a:prstTxWarp prst="textNoShape">
              <a:avLst/>
            </a:prstTxWarp>
          </a:bodyPr>
          <a:lstStyle/>
          <a:p>
            <a:endParaRPr lang="da-DK" dirty="0">
              <a:solidFill>
                <a:srgbClr val="3CC3FA"/>
              </a:solidFill>
            </a:endParaRPr>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xtBox 2">
            <a:extLst>
              <a:ext uri="{FF2B5EF4-FFF2-40B4-BE49-F238E27FC236}">
                <a16:creationId xmlns:a16="http://schemas.microsoft.com/office/drawing/2014/main" id="{AA9F04F1-84B0-430C-9E0C-F7FDD17390F4}"/>
              </a:ext>
            </a:extLst>
          </p:cNvPr>
          <p:cNvSpPr txBox="1"/>
          <p:nvPr userDrawn="1"/>
        </p:nvSpPr>
        <p:spPr>
          <a:xfrm>
            <a:off x="12208557"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7" name="Straight Arrow Connector 6">
            <a:extLst>
              <a:ext uri="{FF2B5EF4-FFF2-40B4-BE49-F238E27FC236}">
                <a16:creationId xmlns:a16="http://schemas.microsoft.com/office/drawing/2014/main" id="{364BB851-DD64-4EA2-8AE4-FF41F6A25061}"/>
              </a:ext>
            </a:extLst>
          </p:cNvPr>
          <p:cNvCxnSpPr/>
          <p:nvPr userDrawn="1"/>
        </p:nvCxnSpPr>
        <p:spPr>
          <a:xfrm flipH="1">
            <a:off x="12242689"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2906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8BA3-2870-4D12-8202-8528B0F6F65B}"/>
              </a:ext>
            </a:extLst>
          </p:cNvPr>
          <p:cNvSpPr>
            <a:spLocks noGrp="1"/>
          </p:cNvSpPr>
          <p:nvPr>
            <p:ph type="title" hasCustomPrompt="1"/>
          </p:nvPr>
        </p:nvSpPr>
        <p:spPr>
          <a:xfrm>
            <a:off x="496800" y="234888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08880"/>
            <a:ext cx="5400000" cy="828000"/>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16" name="Content Placeholder 3">
            <a:extLst>
              <a:ext uri="{FF2B5EF4-FFF2-40B4-BE49-F238E27FC236}">
                <a16:creationId xmlns:a16="http://schemas.microsoft.com/office/drawing/2014/main" id="{C13A901F-1096-47C9-A203-656042A56896}"/>
              </a:ext>
            </a:extLst>
          </p:cNvPr>
          <p:cNvSpPr>
            <a:spLocks noGrp="1"/>
          </p:cNvSpPr>
          <p:nvPr>
            <p:ph sz="quarter" idx="41" hasCustomPrompt="1"/>
          </p:nvPr>
        </p:nvSpPr>
        <p:spPr>
          <a:xfrm>
            <a:off x="6840000" y="5760000"/>
            <a:ext cx="540000" cy="540000"/>
          </a:xfrm>
        </p:spPr>
        <p:txBody>
          <a:bodyPr/>
          <a:lstStyle>
            <a:lvl1pPr>
              <a:defRPr sz="800"/>
            </a:lvl1pPr>
          </a:lstStyle>
          <a:p>
            <a:pPr lvl="0"/>
            <a:r>
              <a:rPr lang="da-DK" dirty="0"/>
              <a:t>Klik her for at indsætte logo</a:t>
            </a:r>
          </a:p>
        </p:txBody>
      </p:sp>
      <p:sp>
        <p:nvSpPr>
          <p:cNvPr id="17" name="Content Placeholder 5">
            <a:extLst>
              <a:ext uri="{FF2B5EF4-FFF2-40B4-BE49-F238E27FC236}">
                <a16:creationId xmlns:a16="http://schemas.microsoft.com/office/drawing/2014/main" id="{A51A112F-240D-43F1-A514-1C46B6A682D1}"/>
              </a:ext>
            </a:extLst>
          </p:cNvPr>
          <p:cNvSpPr>
            <a:spLocks noGrp="1"/>
          </p:cNvSpPr>
          <p:nvPr>
            <p:ph sz="quarter" idx="42" hasCustomPrompt="1"/>
          </p:nvPr>
        </p:nvSpPr>
        <p:spPr>
          <a:xfrm>
            <a:off x="7560000" y="5760000"/>
            <a:ext cx="540000" cy="540000"/>
          </a:xfrm>
        </p:spPr>
        <p:txBody>
          <a:bodyPr/>
          <a:lstStyle>
            <a:lvl1pPr>
              <a:defRPr sz="800"/>
            </a:lvl1pPr>
          </a:lstStyle>
          <a:p>
            <a:pPr lvl="0"/>
            <a:r>
              <a:rPr lang="da-DK" dirty="0"/>
              <a:t>Klik her for at indsætte logo</a:t>
            </a:r>
          </a:p>
          <a:p>
            <a:pPr lvl="0"/>
            <a:endParaRPr lang="da-DK" dirty="0"/>
          </a:p>
        </p:txBody>
      </p:sp>
      <p:sp>
        <p:nvSpPr>
          <p:cNvPr id="18" name="Content Placeholder 7">
            <a:extLst>
              <a:ext uri="{FF2B5EF4-FFF2-40B4-BE49-F238E27FC236}">
                <a16:creationId xmlns:a16="http://schemas.microsoft.com/office/drawing/2014/main" id="{2DC05250-4CB0-4949-930D-3AD5C7E6FA9E}"/>
              </a:ext>
            </a:extLst>
          </p:cNvPr>
          <p:cNvSpPr>
            <a:spLocks noGrp="1"/>
          </p:cNvSpPr>
          <p:nvPr>
            <p:ph sz="quarter" idx="43" hasCustomPrompt="1"/>
          </p:nvPr>
        </p:nvSpPr>
        <p:spPr>
          <a:xfrm>
            <a:off x="8280000" y="5760000"/>
            <a:ext cx="540000" cy="540000"/>
          </a:xfrm>
        </p:spPr>
        <p:txBody>
          <a:bodyPr/>
          <a:lstStyle>
            <a:lvl1pPr>
              <a:defRPr sz="800"/>
            </a:lvl1pPr>
          </a:lstStyle>
          <a:p>
            <a:pPr lvl="0"/>
            <a:r>
              <a:rPr lang="da-DK" dirty="0"/>
              <a:t>Klik her for at indsætte logo</a:t>
            </a:r>
          </a:p>
        </p:txBody>
      </p:sp>
      <p:sp>
        <p:nvSpPr>
          <p:cNvPr id="19" name="Content Placeholder 9">
            <a:extLst>
              <a:ext uri="{FF2B5EF4-FFF2-40B4-BE49-F238E27FC236}">
                <a16:creationId xmlns:a16="http://schemas.microsoft.com/office/drawing/2014/main" id="{77F8FD4E-F549-47D2-9A64-7BA3F98C096D}"/>
              </a:ext>
            </a:extLst>
          </p:cNvPr>
          <p:cNvSpPr>
            <a:spLocks noGrp="1"/>
          </p:cNvSpPr>
          <p:nvPr>
            <p:ph sz="quarter" idx="44" hasCustomPrompt="1"/>
          </p:nvPr>
        </p:nvSpPr>
        <p:spPr>
          <a:xfrm>
            <a:off x="9000000" y="5760000"/>
            <a:ext cx="540000" cy="540000"/>
          </a:xfrm>
        </p:spPr>
        <p:txBody>
          <a:bodyPr/>
          <a:lstStyle>
            <a:lvl1pPr>
              <a:defRPr sz="800"/>
            </a:lvl1pPr>
          </a:lstStyle>
          <a:p>
            <a:pPr lvl="0"/>
            <a:r>
              <a:rPr lang="da-DK" dirty="0"/>
              <a:t>Klik her for at indsætte logo</a:t>
            </a:r>
          </a:p>
        </p:txBody>
      </p:sp>
      <p:sp>
        <p:nvSpPr>
          <p:cNvPr id="28" name="Content Placeholder 11">
            <a:extLst>
              <a:ext uri="{FF2B5EF4-FFF2-40B4-BE49-F238E27FC236}">
                <a16:creationId xmlns:a16="http://schemas.microsoft.com/office/drawing/2014/main" id="{30A8E322-6E0A-4758-89D7-8AEA71CC4FB0}"/>
              </a:ext>
            </a:extLst>
          </p:cNvPr>
          <p:cNvSpPr>
            <a:spLocks noGrp="1"/>
          </p:cNvSpPr>
          <p:nvPr>
            <p:ph sz="quarter" idx="45" hasCustomPrompt="1"/>
          </p:nvPr>
        </p:nvSpPr>
        <p:spPr>
          <a:xfrm>
            <a:off x="9720000" y="5760000"/>
            <a:ext cx="540000" cy="540000"/>
          </a:xfrm>
        </p:spPr>
        <p:txBody>
          <a:bodyPr/>
          <a:lstStyle>
            <a:lvl1pPr>
              <a:defRPr sz="800"/>
            </a:lvl1pPr>
          </a:lstStyle>
          <a:p>
            <a:pPr lvl="0"/>
            <a:r>
              <a:rPr lang="da-DK" dirty="0"/>
              <a:t>Klik her for at indsætte logo</a:t>
            </a:r>
          </a:p>
        </p:txBody>
      </p:sp>
      <p:sp>
        <p:nvSpPr>
          <p:cNvPr id="29" name="Content Placeholder 13">
            <a:extLst>
              <a:ext uri="{FF2B5EF4-FFF2-40B4-BE49-F238E27FC236}">
                <a16:creationId xmlns:a16="http://schemas.microsoft.com/office/drawing/2014/main" id="{1F210E39-5764-4FDA-A89B-DF47260440FE}"/>
              </a:ext>
            </a:extLst>
          </p:cNvPr>
          <p:cNvSpPr>
            <a:spLocks noGrp="1"/>
          </p:cNvSpPr>
          <p:nvPr>
            <p:ph sz="quarter" idx="46" hasCustomPrompt="1"/>
          </p:nvPr>
        </p:nvSpPr>
        <p:spPr>
          <a:xfrm>
            <a:off x="10440000" y="5760000"/>
            <a:ext cx="540000" cy="540000"/>
          </a:xfrm>
        </p:spPr>
        <p:txBody>
          <a:bodyPr/>
          <a:lstStyle>
            <a:lvl1pPr>
              <a:defRPr sz="800"/>
            </a:lvl1pPr>
          </a:lstStyle>
          <a:p>
            <a:pPr lvl="0"/>
            <a:r>
              <a:rPr lang="da-DK" dirty="0"/>
              <a:t>Klik her for at indsætte logo</a:t>
            </a:r>
          </a:p>
        </p:txBody>
      </p:sp>
      <p:sp>
        <p:nvSpPr>
          <p:cNvPr id="31" name="Content Placeholder 17">
            <a:extLst>
              <a:ext uri="{FF2B5EF4-FFF2-40B4-BE49-F238E27FC236}">
                <a16:creationId xmlns:a16="http://schemas.microsoft.com/office/drawing/2014/main" id="{3A1B4BB8-C244-4DAC-B1C6-9070B13190AA}"/>
              </a:ext>
            </a:extLst>
          </p:cNvPr>
          <p:cNvSpPr>
            <a:spLocks noGrp="1"/>
          </p:cNvSpPr>
          <p:nvPr>
            <p:ph sz="quarter" idx="47" hasCustomPrompt="1"/>
          </p:nvPr>
        </p:nvSpPr>
        <p:spPr>
          <a:xfrm>
            <a:off x="11160000" y="5760000"/>
            <a:ext cx="540000" cy="540000"/>
          </a:xfrm>
        </p:spPr>
        <p:txBody>
          <a:bodyPr/>
          <a:lstStyle>
            <a:lvl1pPr>
              <a:defRPr sz="800"/>
            </a:lvl1pPr>
          </a:lstStyle>
          <a:p>
            <a:pPr lvl="0"/>
            <a:r>
              <a:rPr lang="da-DK" dirty="0"/>
              <a:t>Klik her for at indsætte logo</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75" name="Freeform: Shape 74" hidden="1">
            <a:extLst>
              <a:ext uri="{FF2B5EF4-FFF2-40B4-BE49-F238E27FC236}">
                <a16:creationId xmlns:a16="http://schemas.microsoft.com/office/drawing/2014/main" id="{960547B2-B2E9-4C7C-A704-6472B06F4740}"/>
              </a:ext>
            </a:extLst>
          </p:cNvPr>
          <p:cNvSpPr>
            <a:spLocks/>
          </p:cNvSpPr>
          <p:nvPr userDrawn="1"/>
        </p:nvSpPr>
        <p:spPr bwMode="auto">
          <a:xfrm>
            <a:off x="-111587" y="912695"/>
            <a:ext cx="12303587" cy="6026957"/>
          </a:xfrm>
          <a:custGeom>
            <a:avLst/>
            <a:gdLst>
              <a:gd name="connsiteX0" fmla="*/ 0 w 12303587"/>
              <a:gd name="connsiteY0" fmla="*/ 0 h 6026957"/>
              <a:gd name="connsiteX1" fmla="*/ 12303587 w 12303587"/>
              <a:gd name="connsiteY1" fmla="*/ 3012722 h 6026957"/>
              <a:gd name="connsiteX2" fmla="*/ 0 w 12303587"/>
              <a:gd name="connsiteY2" fmla="*/ 6026957 h 6026957"/>
            </a:gdLst>
            <a:ahLst/>
            <a:cxnLst>
              <a:cxn ang="0">
                <a:pos x="connsiteX0" y="connsiteY0"/>
              </a:cxn>
              <a:cxn ang="0">
                <a:pos x="connsiteX1" y="connsiteY1"/>
              </a:cxn>
              <a:cxn ang="0">
                <a:pos x="connsiteX2" y="connsiteY2"/>
              </a:cxn>
            </a:cxnLst>
            <a:rect l="l" t="t" r="r" b="b"/>
            <a:pathLst>
              <a:path w="12303587" h="6026957">
                <a:moveTo>
                  <a:pt x="0" y="0"/>
                </a:moveTo>
                <a:lnTo>
                  <a:pt x="12303587" y="3012722"/>
                </a:lnTo>
                <a:lnTo>
                  <a:pt x="0" y="6026957"/>
                </a:lnTo>
                <a:close/>
              </a:path>
            </a:pathLst>
          </a:custGeom>
          <a:noFill/>
          <a:ln w="20638" cap="flat">
            <a:solidFill>
              <a:srgbClr val="E5341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da-DK" dirty="0"/>
          </a:p>
        </p:txBody>
      </p:sp>
      <p:sp>
        <p:nvSpPr>
          <p:cNvPr id="36" name="Freeform: Shape 35">
            <a:extLst>
              <a:ext uri="{FF2B5EF4-FFF2-40B4-BE49-F238E27FC236}">
                <a16:creationId xmlns:a16="http://schemas.microsoft.com/office/drawing/2014/main" id="{8BDDF88C-2CFD-419A-AC2E-1313136C1A6D}"/>
              </a:ext>
            </a:extLst>
          </p:cNvPr>
          <p:cNvSpPr>
            <a:spLocks/>
          </p:cNvSpPr>
          <p:nvPr userDrawn="1"/>
        </p:nvSpPr>
        <p:spPr bwMode="auto">
          <a:xfrm>
            <a:off x="8100000" y="1854000"/>
            <a:ext cx="4100326" cy="2008520"/>
          </a:xfrm>
          <a:custGeom>
            <a:avLst/>
            <a:gdLst>
              <a:gd name="connsiteX0" fmla="*/ 4100326 w 4100326"/>
              <a:gd name="connsiteY0" fmla="*/ 0 h 2008520"/>
              <a:gd name="connsiteX1" fmla="*/ 4100326 w 4100326"/>
              <a:gd name="connsiteY1" fmla="*/ 2008520 h 2008520"/>
              <a:gd name="connsiteX2" fmla="*/ 0 w 4100326"/>
              <a:gd name="connsiteY2" fmla="*/ 1004260 h 2008520"/>
            </a:gdLst>
            <a:ahLst/>
            <a:cxnLst>
              <a:cxn ang="0">
                <a:pos x="connsiteX0" y="connsiteY0"/>
              </a:cxn>
              <a:cxn ang="0">
                <a:pos x="connsiteX1" y="connsiteY1"/>
              </a:cxn>
              <a:cxn ang="0">
                <a:pos x="connsiteX2" y="connsiteY2"/>
              </a:cxn>
            </a:cxnLst>
            <a:rect l="l" t="t" r="r" b="b"/>
            <a:pathLst>
              <a:path w="4100326" h="2008520">
                <a:moveTo>
                  <a:pt x="4100326" y="0"/>
                </a:moveTo>
                <a:lnTo>
                  <a:pt x="4100326" y="2008520"/>
                </a:lnTo>
                <a:lnTo>
                  <a:pt x="0" y="1004260"/>
                </a:lnTo>
                <a:close/>
              </a:path>
            </a:pathLst>
          </a:custGeom>
          <a:solidFill>
            <a:srgbClr val="F06400"/>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nvGrpSpPr>
          <p:cNvPr id="60" name="Group 59">
            <a:extLst>
              <a:ext uri="{FF2B5EF4-FFF2-40B4-BE49-F238E27FC236}">
                <a16:creationId xmlns:a16="http://schemas.microsoft.com/office/drawing/2014/main" id="{9D40999A-F7F6-43D1-8EA5-5BC5FBCCF24A}"/>
              </a:ext>
            </a:extLst>
          </p:cNvPr>
          <p:cNvGrpSpPr/>
          <p:nvPr userDrawn="1"/>
        </p:nvGrpSpPr>
        <p:grpSpPr>
          <a:xfrm>
            <a:off x="10637266" y="2240426"/>
            <a:ext cx="1312972" cy="1205035"/>
            <a:chOff x="5253038" y="-6626226"/>
            <a:chExt cx="3997325" cy="3668713"/>
          </a:xfrm>
        </p:grpSpPr>
        <p:sp>
          <p:nvSpPr>
            <p:cNvPr id="61" name="Freeform 24">
              <a:extLst>
                <a:ext uri="{FF2B5EF4-FFF2-40B4-BE49-F238E27FC236}">
                  <a16:creationId xmlns:a16="http://schemas.microsoft.com/office/drawing/2014/main" id="{50ACD9D0-D176-4589-B052-1B5050A9F694}"/>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2" name="Freeform 25">
              <a:extLst>
                <a:ext uri="{FF2B5EF4-FFF2-40B4-BE49-F238E27FC236}">
                  <a16:creationId xmlns:a16="http://schemas.microsoft.com/office/drawing/2014/main" id="{0ADED9BD-8B8B-4545-8791-7D6AA4BA601D}"/>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3" name="Freeform 26">
              <a:extLst>
                <a:ext uri="{FF2B5EF4-FFF2-40B4-BE49-F238E27FC236}">
                  <a16:creationId xmlns:a16="http://schemas.microsoft.com/office/drawing/2014/main" id="{58DF82D6-3209-4E50-957F-E4C521ED6F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4" name="Freeform 27">
              <a:extLst>
                <a:ext uri="{FF2B5EF4-FFF2-40B4-BE49-F238E27FC236}">
                  <a16:creationId xmlns:a16="http://schemas.microsoft.com/office/drawing/2014/main" id="{09616419-28BF-4A2C-8215-B9C2C233DE5B}"/>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5" name="Freeform 28">
              <a:extLst>
                <a:ext uri="{FF2B5EF4-FFF2-40B4-BE49-F238E27FC236}">
                  <a16:creationId xmlns:a16="http://schemas.microsoft.com/office/drawing/2014/main" id="{FC136CE3-4090-4A96-ABF7-ABAF7996C651}"/>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6" name="Freeform 29">
              <a:extLst>
                <a:ext uri="{FF2B5EF4-FFF2-40B4-BE49-F238E27FC236}">
                  <a16:creationId xmlns:a16="http://schemas.microsoft.com/office/drawing/2014/main" id="{7B3CB738-A78C-465E-B91D-2DFCDAFBCE18}"/>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7" name="Freeform 30">
              <a:extLst>
                <a:ext uri="{FF2B5EF4-FFF2-40B4-BE49-F238E27FC236}">
                  <a16:creationId xmlns:a16="http://schemas.microsoft.com/office/drawing/2014/main" id="{BD76D96E-AB46-4DBB-8B72-975102FC3972}"/>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8" name="Freeform 31">
              <a:extLst>
                <a:ext uri="{FF2B5EF4-FFF2-40B4-BE49-F238E27FC236}">
                  <a16:creationId xmlns:a16="http://schemas.microsoft.com/office/drawing/2014/main" id="{67015704-B4B9-411C-851B-9AED351D4F3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9" name="Freeform 32">
              <a:extLst>
                <a:ext uri="{FF2B5EF4-FFF2-40B4-BE49-F238E27FC236}">
                  <a16:creationId xmlns:a16="http://schemas.microsoft.com/office/drawing/2014/main" id="{18990BE1-7384-4A50-9C8B-5F1E7788DCF8}"/>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0" name="Freeform 33">
              <a:extLst>
                <a:ext uri="{FF2B5EF4-FFF2-40B4-BE49-F238E27FC236}">
                  <a16:creationId xmlns:a16="http://schemas.microsoft.com/office/drawing/2014/main" id="{7AB1646A-A393-4F88-B065-5E8BAC9BF8C8}"/>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1" name="Freeform 34">
              <a:extLst>
                <a:ext uri="{FF2B5EF4-FFF2-40B4-BE49-F238E27FC236}">
                  <a16:creationId xmlns:a16="http://schemas.microsoft.com/office/drawing/2014/main" id="{6ACE70B6-489D-4B09-90E3-15F1D9C82E9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2" name="Freeform 35">
              <a:extLst>
                <a:ext uri="{FF2B5EF4-FFF2-40B4-BE49-F238E27FC236}">
                  <a16:creationId xmlns:a16="http://schemas.microsoft.com/office/drawing/2014/main" id="{35F56330-103D-4504-B617-409883E46AB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3" name="Freeform 36">
              <a:extLst>
                <a:ext uri="{FF2B5EF4-FFF2-40B4-BE49-F238E27FC236}">
                  <a16:creationId xmlns:a16="http://schemas.microsoft.com/office/drawing/2014/main" id="{5B5F776A-C613-49F3-A143-FEF241FB5735}"/>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4" name="Freeform 37">
              <a:extLst>
                <a:ext uri="{FF2B5EF4-FFF2-40B4-BE49-F238E27FC236}">
                  <a16:creationId xmlns:a16="http://schemas.microsoft.com/office/drawing/2014/main" id="{CB6D28F5-1DCE-4216-9F37-DF6071CA065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0"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600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rgbClr val="F064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11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sp>
        <p:nvSpPr>
          <p:cNvPr id="3" name="Rektangel 2"/>
          <p:cNvSpPr/>
          <p:nvPr userDrawn="1"/>
        </p:nvSpPr>
        <p:spPr>
          <a:xfrm>
            <a:off x="9540001" y="291526"/>
            <a:ext cx="2705530" cy="1265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9" name="Bille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6689" y="-27384"/>
            <a:ext cx="12318169" cy="6984776"/>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66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tilføje titel</a:t>
            </a:r>
          </a:p>
        </p:txBody>
      </p:sp>
    </p:spTree>
    <p:extLst>
      <p:ext uri="{BB962C8B-B14F-4D97-AF65-F5344CB8AC3E}">
        <p14:creationId xmlns:p14="http://schemas.microsoft.com/office/powerpoint/2010/main" val="32450081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tilføje titel</a:t>
            </a:r>
          </a:p>
        </p:txBody>
      </p:sp>
    </p:spTree>
    <p:extLst>
      <p:ext uri="{BB962C8B-B14F-4D97-AF65-F5344CB8AC3E}">
        <p14:creationId xmlns:p14="http://schemas.microsoft.com/office/powerpoint/2010/main" val="22529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12" name="Billede 8">
            <a:extLst>
              <a:ext uri="{FF2B5EF4-FFF2-40B4-BE49-F238E27FC236}">
                <a16:creationId xmlns:a16="http://schemas.microsoft.com/office/drawing/2014/main" id="{7B843F08-66DC-4633-886D-6460098B79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35793" y="-27384"/>
            <a:ext cx="12327793" cy="6912768"/>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1278751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10" name="Billede 11">
            <a:extLst>
              <a:ext uri="{FF2B5EF4-FFF2-40B4-BE49-F238E27FC236}">
                <a16:creationId xmlns:a16="http://schemas.microsoft.com/office/drawing/2014/main" id="{8D10FA36-BF84-42F9-A3F8-37BC4B5039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84776"/>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bg1"/>
                </a:solidFill>
              </a:defRPr>
            </a:lvl1pPr>
            <a:lvl2pPr>
              <a:spcBef>
                <a:spcPts val="300"/>
              </a:spcBef>
              <a:spcAft>
                <a:spcPts val="600"/>
              </a:spcAft>
              <a:buFontTx/>
              <a:buNone/>
              <a:defRPr sz="1600" b="0">
                <a:solidFill>
                  <a:schemeClr val="bg1"/>
                </a:solidFill>
              </a:defRPr>
            </a:lvl2pPr>
            <a:lvl3pPr marL="0" indent="0">
              <a:spcAft>
                <a:spcPts val="600"/>
              </a:spcAft>
              <a:buFontTx/>
              <a:buNone/>
              <a:defRPr sz="1600">
                <a:solidFill>
                  <a:schemeClr val="bg1"/>
                </a:solidFill>
              </a:defRPr>
            </a:lvl3pPr>
            <a:lvl4pPr marL="0" indent="0">
              <a:spcAft>
                <a:spcPts val="600"/>
              </a:spcAft>
              <a:buFontTx/>
              <a:buNone/>
              <a:defRPr sz="1600">
                <a:solidFill>
                  <a:schemeClr val="bg1"/>
                </a:solidFill>
              </a:defRPr>
            </a:lvl4pPr>
            <a:lvl5pPr marL="0" indent="0">
              <a:spcAft>
                <a:spcPts val="600"/>
              </a:spcAft>
              <a:buFontTx/>
              <a:buNone/>
              <a:defRPr sz="1600">
                <a:solidFill>
                  <a:schemeClr val="bg1"/>
                </a:solidFill>
              </a:defRPr>
            </a:lvl5pPr>
            <a:lvl6pPr marL="0" indent="0">
              <a:spcAft>
                <a:spcPts val="600"/>
              </a:spcAft>
              <a:buFontTx/>
              <a:buNone/>
              <a:defRPr sz="1600">
                <a:solidFill>
                  <a:schemeClr val="bg1"/>
                </a:solidFill>
              </a:defRPr>
            </a:lvl6pPr>
            <a:lvl7pPr marL="0" indent="0">
              <a:spcBef>
                <a:spcPts val="300"/>
              </a:spcBef>
              <a:spcAft>
                <a:spcPts val="600"/>
              </a:spcAft>
              <a:buFontTx/>
              <a:buNone/>
              <a:defRPr sz="1600">
                <a:solidFill>
                  <a:schemeClr val="bg1"/>
                </a:solidFill>
              </a:defRPr>
            </a:lvl7pPr>
            <a:lvl8pPr marL="0" indent="0">
              <a:spcBef>
                <a:spcPts val="300"/>
              </a:spcBef>
              <a:spcAft>
                <a:spcPts val="600"/>
              </a:spcAft>
              <a:buFontTx/>
              <a:buNone/>
              <a:defRPr sz="1600">
                <a:solidFill>
                  <a:schemeClr val="bg1"/>
                </a:solidFill>
              </a:defRPr>
            </a:lvl8pPr>
            <a:lvl9pPr marL="0" indent="0">
              <a:spcBef>
                <a:spcPts val="300"/>
              </a:spcBef>
              <a:spcAft>
                <a:spcPts val="600"/>
              </a:spcAft>
              <a:buFontTx/>
              <a:buNone/>
              <a:defRPr sz="1600">
                <a:solidFill>
                  <a:schemeClr val="bg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Tree>
    <p:extLst>
      <p:ext uri="{BB962C8B-B14F-4D97-AF65-F5344CB8AC3E}">
        <p14:creationId xmlns:p14="http://schemas.microsoft.com/office/powerpoint/2010/main" val="26950280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B17047E7-8A09-49A1-BE60-A67791D5CB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84776"/>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16678881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15" name="Billede 11">
            <a:extLst>
              <a:ext uri="{FF2B5EF4-FFF2-40B4-BE49-F238E27FC236}">
                <a16:creationId xmlns:a16="http://schemas.microsoft.com/office/drawing/2014/main" id="{676C7996-D142-442F-87F2-572E5C68E8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84776"/>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3913936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12" name="Billed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6689" y="-27384"/>
            <a:ext cx="12318169" cy="6984776"/>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bg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3251698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191224751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571233663"/>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286538469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_Side_3 spalter bred">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7322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56082235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_Side_4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1944733"/>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5" name="Content Placeholder 13">
            <a:extLst>
              <a:ext uri="{FF2B5EF4-FFF2-40B4-BE49-F238E27FC236}">
                <a16:creationId xmlns:a16="http://schemas.microsoft.com/office/drawing/2014/main" id="{A7DBE0DD-7DFA-407B-B311-78FACDC1F431}"/>
              </a:ext>
            </a:extLst>
          </p:cNvPr>
          <p:cNvSpPr>
            <a:spLocks noGrp="1"/>
          </p:cNvSpPr>
          <p:nvPr>
            <p:ph sz="quarter" idx="47" hasCustomPrompt="1"/>
          </p:nvPr>
        </p:nvSpPr>
        <p:spPr>
          <a:xfrm>
            <a:off x="8098200" y="4196059"/>
            <a:ext cx="3558600" cy="1944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98601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245621210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_Side_6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4334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4334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cxnSp>
        <p:nvCxnSpPr>
          <p:cNvPr id="10" name="Straight Connector 9">
            <a:extLst>
              <a:ext uri="{FF2B5EF4-FFF2-40B4-BE49-F238E27FC236}">
                <a16:creationId xmlns:a16="http://schemas.microsoft.com/office/drawing/2014/main" id="{CC07EB92-C188-4F8D-AB25-85CFE9845BFB}"/>
              </a:ext>
            </a:extLst>
          </p:cNvPr>
          <p:cNvCxnSpPr>
            <a:cxnSpLocks/>
          </p:cNvCxnSpPr>
          <p:nvPr userDrawn="1"/>
        </p:nvCxnSpPr>
        <p:spPr>
          <a:xfrm>
            <a:off x="4334400" y="3184156"/>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cxnSp>
        <p:nvCxnSpPr>
          <p:cNvPr id="29" name="Straight Connector 28">
            <a:extLst>
              <a:ext uri="{FF2B5EF4-FFF2-40B4-BE49-F238E27FC236}">
                <a16:creationId xmlns:a16="http://schemas.microsoft.com/office/drawing/2014/main" id="{2AC9B7E6-14F0-4C94-ACDF-1D13D2DEEA63}"/>
              </a:ext>
            </a:extLst>
          </p:cNvPr>
          <p:cNvCxnSpPr>
            <a:cxnSpLocks/>
          </p:cNvCxnSpPr>
          <p:nvPr userDrawn="1"/>
        </p:nvCxnSpPr>
        <p:spPr>
          <a:xfrm>
            <a:off x="4334400" y="4759204"/>
            <a:ext cx="732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30" name="Content Placeholder 13">
            <a:extLst>
              <a:ext uri="{FF2B5EF4-FFF2-40B4-BE49-F238E27FC236}">
                <a16:creationId xmlns:a16="http://schemas.microsoft.com/office/drawing/2014/main" id="{04CDB2CB-583B-47B3-9A83-DAD3A9212B42}"/>
              </a:ext>
            </a:extLst>
          </p:cNvPr>
          <p:cNvSpPr>
            <a:spLocks noGrp="1"/>
          </p:cNvSpPr>
          <p:nvPr>
            <p:ph sz="quarter" idx="64" hasCustomPrompt="1"/>
          </p:nvPr>
        </p:nvSpPr>
        <p:spPr>
          <a:xfrm>
            <a:off x="8096400" y="1806576"/>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Content Placeholder 13">
            <a:extLst>
              <a:ext uri="{FF2B5EF4-FFF2-40B4-BE49-F238E27FC236}">
                <a16:creationId xmlns:a16="http://schemas.microsoft.com/office/drawing/2014/main" id="{734AA65E-A488-4ECA-BE30-A91AD1349091}"/>
              </a:ext>
            </a:extLst>
          </p:cNvPr>
          <p:cNvSpPr>
            <a:spLocks noGrp="1"/>
          </p:cNvSpPr>
          <p:nvPr>
            <p:ph sz="quarter" idx="65" hasCustomPrompt="1"/>
          </p:nvPr>
        </p:nvSpPr>
        <p:spPr>
          <a:xfrm>
            <a:off x="8096400" y="3381965"/>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2" name="Content Placeholder 13">
            <a:extLst>
              <a:ext uri="{FF2B5EF4-FFF2-40B4-BE49-F238E27FC236}">
                <a16:creationId xmlns:a16="http://schemas.microsoft.com/office/drawing/2014/main" id="{967666F8-2B69-4CDF-957C-BAABC6FDF838}"/>
              </a:ext>
            </a:extLst>
          </p:cNvPr>
          <p:cNvSpPr>
            <a:spLocks noGrp="1"/>
          </p:cNvSpPr>
          <p:nvPr>
            <p:ph sz="quarter" idx="66" hasCustomPrompt="1"/>
          </p:nvPr>
        </p:nvSpPr>
        <p:spPr>
          <a:xfrm>
            <a:off x="8096400" y="4970059"/>
            <a:ext cx="3560400" cy="1170000"/>
          </a:xfrm>
          <a:solidFill>
            <a:schemeClr val="bg1"/>
          </a:solidFill>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32764556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15" name="Billede 8">
            <a:extLst>
              <a:ext uri="{FF2B5EF4-FFF2-40B4-BE49-F238E27FC236}">
                <a16:creationId xmlns:a16="http://schemas.microsoft.com/office/drawing/2014/main" id="{A809AB29-3BD8-4C71-AA20-29DA69AD24B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35793" y="-27384"/>
            <a:ext cx="12327793" cy="6912768"/>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39294588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_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954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1116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Tree>
    <p:extLst>
      <p:ext uri="{BB962C8B-B14F-4D97-AF65-F5344CB8AC3E}">
        <p14:creationId xmlns:p14="http://schemas.microsoft.com/office/powerpoint/2010/main" val="36643380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_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648000"/>
            <a:ext cx="5220000" cy="8424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1800000"/>
            <a:ext cx="5220000" cy="432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Tree>
    <p:extLst>
      <p:ext uri="{BB962C8B-B14F-4D97-AF65-F5344CB8AC3E}">
        <p14:creationId xmlns:p14="http://schemas.microsoft.com/office/powerpoint/2010/main" val="3610865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af_Tabel_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noProof="0" dirty="0"/>
              <a:t>Klik for at tilføje titel</a:t>
            </a:r>
            <a:endParaRPr lang="da-DK" dirty="0"/>
          </a:p>
        </p:txBody>
      </p:sp>
      <p:sp>
        <p:nvSpPr>
          <p:cNvPr id="5" name="Content Placeholder 2"/>
          <p:cNvSpPr>
            <a:spLocks noGrp="1"/>
          </p:cNvSpPr>
          <p:nvPr>
            <p:ph sz="half" idx="1" hasCustomPrompt="1"/>
          </p:nvPr>
        </p:nvSpPr>
        <p:spPr>
          <a:xfrm>
            <a:off x="496800" y="1800000"/>
            <a:ext cx="11160000" cy="4320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for at tilføje diagram/tabel eller videoklip</a:t>
            </a:r>
          </a:p>
        </p:txBody>
      </p:sp>
    </p:spTree>
    <p:extLst>
      <p:ext uri="{BB962C8B-B14F-4D97-AF65-F5344CB8AC3E}">
        <p14:creationId xmlns:p14="http://schemas.microsoft.com/office/powerpoint/2010/main" val="15178144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itat_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9FCA19-624F-4F03-8453-CE34BDF2A8AC}"/>
              </a:ext>
            </a:extLst>
          </p:cNvPr>
          <p:cNvSpPr>
            <a:spLocks noGrp="1"/>
          </p:cNvSpPr>
          <p:nvPr>
            <p:ph type="pic" sz="quarter" idx="40" hasCustomPrompt="1"/>
          </p:nvPr>
        </p:nvSpPr>
        <p:spPr>
          <a:xfrm>
            <a:off x="6310514" y="0"/>
            <a:ext cx="5881486" cy="6858000"/>
          </a:xfrm>
          <a:custGeom>
            <a:avLst/>
            <a:gdLst>
              <a:gd name="connsiteX0" fmla="*/ 0 w 5881486"/>
              <a:gd name="connsiteY0" fmla="*/ 0 h 6858000"/>
              <a:gd name="connsiteX1" fmla="*/ 5881486 w 5881486"/>
              <a:gd name="connsiteY1" fmla="*/ 0 h 6858000"/>
              <a:gd name="connsiteX2" fmla="*/ 5881486 w 5881486"/>
              <a:gd name="connsiteY2" fmla="*/ 477994 h 6858000"/>
              <a:gd name="connsiteX3" fmla="*/ 4104264 w 5881486"/>
              <a:gd name="connsiteY3" fmla="*/ 898230 h 6858000"/>
              <a:gd name="connsiteX4" fmla="*/ 3904679 w 5881486"/>
              <a:gd name="connsiteY4" fmla="*/ 946261 h 6858000"/>
              <a:gd name="connsiteX5" fmla="*/ 4697694 w 5881486"/>
              <a:gd name="connsiteY5" fmla="*/ 1137575 h 6858000"/>
              <a:gd name="connsiteX6" fmla="*/ 5751616 w 5881486"/>
              <a:gd name="connsiteY6" fmla="*/ 1387001 h 6858000"/>
              <a:gd name="connsiteX7" fmla="*/ 5881486 w 5881486"/>
              <a:gd name="connsiteY7" fmla="*/ 1417737 h 6858000"/>
              <a:gd name="connsiteX8" fmla="*/ 5881486 w 5881486"/>
              <a:gd name="connsiteY8" fmla="*/ 6858000 h 6858000"/>
              <a:gd name="connsiteX9" fmla="*/ 0 w 588148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1486" h="6858000">
                <a:moveTo>
                  <a:pt x="0" y="0"/>
                </a:moveTo>
                <a:lnTo>
                  <a:pt x="5881486" y="0"/>
                </a:lnTo>
                <a:lnTo>
                  <a:pt x="5881486" y="477994"/>
                </a:lnTo>
                <a:lnTo>
                  <a:pt x="4104264" y="898230"/>
                </a:lnTo>
                <a:cubicBezTo>
                  <a:pt x="4104264" y="898230"/>
                  <a:pt x="4104264" y="898230"/>
                  <a:pt x="3904679" y="946261"/>
                </a:cubicBezTo>
                <a:cubicBezTo>
                  <a:pt x="3904679" y="946261"/>
                  <a:pt x="3904679" y="946261"/>
                  <a:pt x="4697694" y="1137575"/>
                </a:cubicBezTo>
                <a:cubicBezTo>
                  <a:pt x="4697694" y="1137575"/>
                  <a:pt x="4697694" y="1137575"/>
                  <a:pt x="5751616" y="1387001"/>
                </a:cubicBezTo>
                <a:lnTo>
                  <a:pt x="5881486" y="1417737"/>
                </a:lnTo>
                <a:lnTo>
                  <a:pt x="5881486" y="6858000"/>
                </a:lnTo>
                <a:lnTo>
                  <a:pt x="0" y="6858000"/>
                </a:lnTo>
                <a:close/>
              </a:path>
            </a:pathLst>
          </a:custGeom>
        </p:spPr>
        <p:txBody>
          <a:bodyPr wrap="square" lIns="0" tIns="648000" anchor="ctr">
            <a:noAutofit/>
          </a:bodyPr>
          <a:lstStyle>
            <a:lvl1pPr algn="ctr">
              <a:defRPr sz="1600"/>
            </a:lvl1pPr>
          </a:lstStyle>
          <a:p>
            <a:r>
              <a:rPr lang="da-DK" dirty="0"/>
              <a:t>Klik på ikonet for at indsætte billede</a:t>
            </a:r>
          </a:p>
        </p:txBody>
      </p:sp>
      <p:sp>
        <p:nvSpPr>
          <p:cNvPr id="7" name="Tekstfelt 6"/>
          <p:cNvSpPr txBox="1"/>
          <p:nvPr userDrawn="1"/>
        </p:nvSpPr>
        <p:spPr>
          <a:xfrm>
            <a:off x="357908" y="836712"/>
            <a:ext cx="1001525" cy="2739211"/>
          </a:xfrm>
          <a:prstGeom prst="rect">
            <a:avLst/>
          </a:prstGeom>
          <a:solidFill>
            <a:schemeClr val="bg1"/>
          </a:solidFill>
        </p:spPr>
        <p:txBody>
          <a:bodyPr wrap="square" rtlCol="0">
            <a:spAutoFit/>
          </a:bodyPr>
          <a:lstStyle/>
          <a:p>
            <a:r>
              <a:rPr lang="da-DK" sz="17200" dirty="0">
                <a:solidFill>
                  <a:srgbClr val="F06400"/>
                </a:solidFill>
                <a:latin typeface="Arial" panose="020B0604020202020204" pitchFamily="34" charset="0"/>
                <a:cs typeface="Arial" panose="020B0604020202020204" pitchFamily="34" charset="0"/>
              </a:rPr>
              <a:t>”</a:t>
            </a:r>
          </a:p>
        </p:txBody>
      </p:sp>
      <p:sp>
        <p:nvSpPr>
          <p:cNvPr id="12" name="Pladsholder til tekst 10"/>
          <p:cNvSpPr>
            <a:spLocks noGrp="1"/>
          </p:cNvSpPr>
          <p:nvPr>
            <p:ph type="body" sz="quarter" idx="15" hasCustomPrompt="1"/>
          </p:nvPr>
        </p:nvSpPr>
        <p:spPr>
          <a:xfrm>
            <a:off x="496800" y="2160000"/>
            <a:ext cx="5220000" cy="3960440"/>
          </a:xfrm>
        </p:spPr>
        <p:txBody>
          <a:bodyPr/>
          <a:lstStyle>
            <a:lvl1pPr>
              <a:defRPr sz="3600" baseline="0"/>
            </a:lvl1pPr>
            <a:lvl2pPr>
              <a:spcBef>
                <a:spcPts val="400"/>
              </a:spcBef>
              <a:spcAft>
                <a:spcPts val="300"/>
              </a:spcAft>
              <a:defRPr sz="2000" b="0" baseline="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tekst </a:t>
            </a:r>
          </a:p>
        </p:txBody>
      </p:sp>
    </p:spTree>
    <p:extLst>
      <p:ext uri="{BB962C8B-B14F-4D97-AF65-F5344CB8AC3E}">
        <p14:creationId xmlns:p14="http://schemas.microsoft.com/office/powerpoint/2010/main" val="13557800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kst _Billede i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00" y="3060000"/>
            <a:ext cx="11160000" cy="576000"/>
          </a:xfrm>
        </p:spPr>
        <p:txBody>
          <a:bodyPr/>
          <a:lstStyle>
            <a:lvl1pPr>
              <a:defRPr sz="3600" baseline="0"/>
            </a:lvl1pPr>
          </a:lstStyle>
          <a:p>
            <a:r>
              <a:rPr lang="da-DK" noProof="0" dirty="0"/>
              <a:t>Klik for at tilføje titel</a:t>
            </a:r>
          </a:p>
        </p:txBody>
      </p:sp>
      <p:sp>
        <p:nvSpPr>
          <p:cNvPr id="11" name="Pladsholder til tekst 10"/>
          <p:cNvSpPr>
            <a:spLocks noGrp="1"/>
          </p:cNvSpPr>
          <p:nvPr>
            <p:ph type="body" sz="quarter" idx="15" hasCustomPrompt="1"/>
          </p:nvPr>
        </p:nvSpPr>
        <p:spPr>
          <a:xfrm>
            <a:off x="496800" y="3960000"/>
            <a:ext cx="11160000" cy="2160000"/>
          </a:xfrm>
        </p:spPr>
        <p:txBody>
          <a:bodyPr/>
          <a:lstStyle>
            <a:lvl1pPr>
              <a:defRPr sz="2000" baseline="0"/>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 </a:t>
            </a:r>
          </a:p>
        </p:txBody>
      </p:sp>
      <p:sp>
        <p:nvSpPr>
          <p:cNvPr id="10" name="Picture Placeholder 9">
            <a:extLst>
              <a:ext uri="{FF2B5EF4-FFF2-40B4-BE49-F238E27FC236}">
                <a16:creationId xmlns:a16="http://schemas.microsoft.com/office/drawing/2014/main" id="{6A2896EF-16E8-4787-8453-3EA02DDB342B}"/>
              </a:ext>
            </a:extLst>
          </p:cNvPr>
          <p:cNvSpPr>
            <a:spLocks noGrp="1"/>
          </p:cNvSpPr>
          <p:nvPr>
            <p:ph type="pic" sz="quarter" idx="41" hasCustomPrompt="1"/>
          </p:nvPr>
        </p:nvSpPr>
        <p:spPr>
          <a:xfrm>
            <a:off x="0" y="0"/>
            <a:ext cx="12192000" cy="2700000"/>
          </a:xfrm>
          <a:custGeom>
            <a:avLst/>
            <a:gdLst>
              <a:gd name="connsiteX0" fmla="*/ 0 w 12192000"/>
              <a:gd name="connsiteY0" fmla="*/ 0 h 2700000"/>
              <a:gd name="connsiteX1" fmla="*/ 12192000 w 12192000"/>
              <a:gd name="connsiteY1" fmla="*/ 0 h 2700000"/>
              <a:gd name="connsiteX2" fmla="*/ 12192000 w 12192000"/>
              <a:gd name="connsiteY2" fmla="*/ 477781 h 2700000"/>
              <a:gd name="connsiteX3" fmla="*/ 10429352 w 12192000"/>
              <a:gd name="connsiteY3" fmla="*/ 898230 h 2700000"/>
              <a:gd name="connsiteX4" fmla="*/ 10231503 w 12192000"/>
              <a:gd name="connsiteY4" fmla="*/ 946261 h 2700000"/>
              <a:gd name="connsiteX5" fmla="*/ 11017617 w 12192000"/>
              <a:gd name="connsiteY5" fmla="*/ 1137574 h 2700000"/>
              <a:gd name="connsiteX6" fmla="*/ 12062367 w 12192000"/>
              <a:gd name="connsiteY6" fmla="*/ 1387001 h 2700000"/>
              <a:gd name="connsiteX7" fmla="*/ 12192000 w 12192000"/>
              <a:gd name="connsiteY7" fmla="*/ 1417950 h 2700000"/>
              <a:gd name="connsiteX8" fmla="*/ 12192000 w 12192000"/>
              <a:gd name="connsiteY8" fmla="*/ 2700000 h 2700000"/>
              <a:gd name="connsiteX9" fmla="*/ 0 w 12192000"/>
              <a:gd name="connsiteY9" fmla="*/ 2700000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700000">
                <a:moveTo>
                  <a:pt x="0" y="0"/>
                </a:moveTo>
                <a:lnTo>
                  <a:pt x="12192000" y="0"/>
                </a:lnTo>
                <a:lnTo>
                  <a:pt x="12192000" y="477781"/>
                </a:lnTo>
                <a:lnTo>
                  <a:pt x="10429352" y="898230"/>
                </a:lnTo>
                <a:cubicBezTo>
                  <a:pt x="10429352" y="898230"/>
                  <a:pt x="10429352" y="898230"/>
                  <a:pt x="10231503" y="946261"/>
                </a:cubicBezTo>
                <a:cubicBezTo>
                  <a:pt x="10231503" y="946261"/>
                  <a:pt x="10231503" y="946261"/>
                  <a:pt x="11017617" y="1137574"/>
                </a:cubicBezTo>
                <a:cubicBezTo>
                  <a:pt x="11017617" y="1137574"/>
                  <a:pt x="11017617" y="1137574"/>
                  <a:pt x="12062367" y="1387001"/>
                </a:cubicBezTo>
                <a:lnTo>
                  <a:pt x="12192000" y="1417950"/>
                </a:lnTo>
                <a:lnTo>
                  <a:pt x="12192000" y="2700000"/>
                </a:lnTo>
                <a:lnTo>
                  <a:pt x="0" y="2700000"/>
                </a:lnTo>
                <a:close/>
              </a:path>
            </a:pathLst>
          </a:custGeom>
        </p:spPr>
        <p:txBody>
          <a:bodyPr wrap="square" tIns="648000" anchor="ctr">
            <a:noAutofit/>
          </a:bodyPr>
          <a:lstStyle>
            <a:lvl1pPr algn="ctr">
              <a:defRPr sz="1600"/>
            </a:lvl1pPr>
          </a:lstStyle>
          <a:p>
            <a:r>
              <a:rPr lang="da-DK" noProof="0" dirty="0"/>
              <a:t>Klik på ikonet for at indsætte et billede</a:t>
            </a:r>
          </a:p>
        </p:txBody>
      </p:sp>
      <p:sp>
        <p:nvSpPr>
          <p:cNvPr id="8" name="Pladsholder til sidefod 7" hidden="1"/>
          <p:cNvSpPr>
            <a:spLocks noGrp="1"/>
          </p:cNvSpPr>
          <p:nvPr>
            <p:ph type="ftr" sz="quarter" idx="17"/>
          </p:nvPr>
        </p:nvSpPr>
        <p:spPr>
          <a:xfrm>
            <a:off x="0" y="6868800"/>
            <a:ext cx="0" cy="0"/>
          </a:xfrm>
        </p:spPr>
        <p:txBody>
          <a:bodyPr/>
          <a:lstStyle>
            <a:lvl1pPr>
              <a:defRPr sz="100">
                <a:noFill/>
              </a:defRPr>
            </a:lvl1pPr>
          </a:lstStyle>
          <a:p>
            <a:endParaRPr lang="da-DK" dirty="0"/>
          </a:p>
        </p:txBody>
      </p:sp>
      <p:sp>
        <p:nvSpPr>
          <p:cNvPr id="9" name="Pladsholder til slidenummer 8" hidden="1"/>
          <p:cNvSpPr>
            <a:spLocks noGrp="1"/>
          </p:cNvSpPr>
          <p:nvPr>
            <p:ph type="sldNum" sz="quarter" idx="18"/>
          </p:nvPr>
        </p:nvSpPr>
        <p:spPr>
          <a:xfrm>
            <a:off x="0" y="68688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14916050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Slide26">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30518538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
        <p:nvSpPr>
          <p:cNvPr id="11" name="Answer1">
            <a:extLst>
              <a:ext uri="{FF2B5EF4-FFF2-40B4-BE49-F238E27FC236}">
                <a16:creationId xmlns:a16="http://schemas.microsoft.com/office/drawing/2014/main" id="{C1536353-C8D1-54F9-58A1-F2220396BF67}"/>
              </a:ext>
            </a:extLst>
          </p:cNvPr>
          <p:cNvSpPr>
            <a:spLocks noGrp="1"/>
          </p:cNvSpPr>
          <p:nvPr>
            <p:ph type="body" sz="quarter" idx="49" hasCustomPrompt="1"/>
          </p:nvPr>
        </p:nvSpPr>
        <p:spPr>
          <a:xfrm>
            <a:off x="4806436" y="1304402"/>
            <a:ext cx="918000" cy="216000"/>
          </a:xfrm>
        </p:spPr>
        <p:txBody>
          <a:bodyPr lIns="72000" rIns="72000" anchor="ctr" anchorCtr="0">
            <a:noAutofit/>
          </a:bodyPr>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Ja</a:t>
            </a:r>
          </a:p>
        </p:txBody>
      </p:sp>
      <p:sp>
        <p:nvSpPr>
          <p:cNvPr id="14" name="Color1">
            <a:extLst>
              <a:ext uri="{FF2B5EF4-FFF2-40B4-BE49-F238E27FC236}">
                <a16:creationId xmlns:a16="http://schemas.microsoft.com/office/drawing/2014/main" id="{A351D2A4-335F-5E2B-C865-7E08EE4846F4}"/>
              </a:ext>
            </a:extLst>
          </p:cNvPr>
          <p:cNvSpPr>
            <a:spLocks noGrp="1"/>
          </p:cNvSpPr>
          <p:nvPr>
            <p:ph type="body" sz="quarter" idx="56" hasCustomPrompt="1"/>
          </p:nvPr>
        </p:nvSpPr>
        <p:spPr>
          <a:xfrm>
            <a:off x="4590436" y="1304402"/>
            <a:ext cx="216000" cy="216000"/>
          </a:xfrm>
          <a:solidFill>
            <a:srgbClr val="DF6D2B"/>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15" name="Question">
            <a:extLst>
              <a:ext uri="{FF2B5EF4-FFF2-40B4-BE49-F238E27FC236}">
                <a16:creationId xmlns:a16="http://schemas.microsoft.com/office/drawing/2014/main" id="{9FC3C99D-2E34-EE02-2AFC-9E7B8C390758}"/>
              </a:ext>
            </a:extLst>
          </p:cNvPr>
          <p:cNvSpPr>
            <a:spLocks noGrp="1"/>
          </p:cNvSpPr>
          <p:nvPr>
            <p:ph type="body" sz="quarter" idx="48" hasCustomPrompt="1"/>
          </p:nvPr>
        </p:nvSpPr>
        <p:spPr>
          <a:xfrm>
            <a:off x="540000" y="1806576"/>
            <a:ext cx="3277887" cy="2227542"/>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
        <p:nvSpPr>
          <p:cNvPr id="16" name="Note">
            <a:extLst>
              <a:ext uri="{FF2B5EF4-FFF2-40B4-BE49-F238E27FC236}">
                <a16:creationId xmlns:a16="http://schemas.microsoft.com/office/drawing/2014/main" id="{A82F470D-1BE7-1E00-0132-677B80F2947C}"/>
              </a:ext>
            </a:extLst>
          </p:cNvPr>
          <p:cNvSpPr>
            <a:spLocks noGrp="1"/>
          </p:cNvSpPr>
          <p:nvPr>
            <p:ph type="body" sz="quarter" idx="64" hasCustomPrompt="1"/>
          </p:nvPr>
        </p:nvSpPr>
        <p:spPr>
          <a:xfrm>
            <a:off x="539749" y="4141694"/>
            <a:ext cx="2574000" cy="1712259"/>
          </a:xfrm>
        </p:spPr>
        <p:txBody>
          <a:bodyPr lIns="0" tIns="0" rIns="0" bIns="0">
            <a:normAutofit/>
          </a:bodyPr>
          <a:lstStyle>
            <a:lvl1pPr marL="0" indent="0">
              <a:lnSpc>
                <a:spcPct val="100000"/>
              </a:lnSpc>
              <a:buNone/>
              <a:defRPr sz="1200"/>
            </a:lvl1pPr>
          </a:lstStyle>
          <a:p>
            <a:r>
              <a:rPr lang="da-DK" sz="1200" dirty="0"/>
              <a:t>Note:</a:t>
            </a:r>
          </a:p>
        </p:txBody>
      </p:sp>
    </p:spTree>
    <p:extLst>
      <p:ext uri="{BB962C8B-B14F-4D97-AF65-F5344CB8AC3E}">
        <p14:creationId xmlns:p14="http://schemas.microsoft.com/office/powerpoint/2010/main" val="2211762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lide27">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13960320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Question">
            <a:extLst>
              <a:ext uri="{FF2B5EF4-FFF2-40B4-BE49-F238E27FC236}">
                <a16:creationId xmlns:a16="http://schemas.microsoft.com/office/drawing/2014/main" id="{6B9BF050-388E-9956-77F0-5F2026BA8B4F}"/>
              </a:ext>
            </a:extLst>
          </p:cNvPr>
          <p:cNvSpPr>
            <a:spLocks noGrp="1"/>
          </p:cNvSpPr>
          <p:nvPr>
            <p:ph type="body" sz="quarter" idx="48" hasCustomPrompt="1"/>
          </p:nvPr>
        </p:nvSpPr>
        <p:spPr>
          <a:xfrm>
            <a:off x="540000" y="1806576"/>
            <a:ext cx="3277887" cy="2227542"/>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
        <p:nvSpPr>
          <p:cNvPr id="12" name="Note">
            <a:extLst>
              <a:ext uri="{FF2B5EF4-FFF2-40B4-BE49-F238E27FC236}">
                <a16:creationId xmlns:a16="http://schemas.microsoft.com/office/drawing/2014/main" id="{3B0B0142-09B9-980C-1E26-98EA34B1FA5A}"/>
              </a:ext>
            </a:extLst>
          </p:cNvPr>
          <p:cNvSpPr>
            <a:spLocks noGrp="1"/>
          </p:cNvSpPr>
          <p:nvPr>
            <p:ph type="body" sz="quarter" idx="64" hasCustomPrompt="1"/>
          </p:nvPr>
        </p:nvSpPr>
        <p:spPr>
          <a:xfrm>
            <a:off x="539749" y="4141694"/>
            <a:ext cx="2574000" cy="1712259"/>
          </a:xfrm>
        </p:spPr>
        <p:txBody>
          <a:bodyPr lIns="0" tIns="0" rIns="0" bIns="0">
            <a:normAutofit/>
          </a:bodyPr>
          <a:lstStyle>
            <a:lvl1pPr marL="0" indent="0">
              <a:lnSpc>
                <a:spcPct val="100000"/>
              </a:lnSpc>
              <a:buNone/>
              <a:defRPr sz="1200"/>
            </a:lvl1pPr>
          </a:lstStyle>
          <a:p>
            <a:r>
              <a:rPr lang="da-DK" sz="1200" dirty="0"/>
              <a:t>Note:</a:t>
            </a:r>
          </a:p>
        </p:txBody>
      </p:sp>
      <p:sp>
        <p:nvSpPr>
          <p:cNvPr id="15" name="Answer1">
            <a:extLst>
              <a:ext uri="{FF2B5EF4-FFF2-40B4-BE49-F238E27FC236}">
                <a16:creationId xmlns:a16="http://schemas.microsoft.com/office/drawing/2014/main" id="{12737CC6-207E-E061-4118-6B4777575EA8}"/>
              </a:ext>
            </a:extLst>
          </p:cNvPr>
          <p:cNvSpPr>
            <a:spLocks noGrp="1"/>
          </p:cNvSpPr>
          <p:nvPr>
            <p:ph type="body" sz="quarter" idx="49" hasCustomPrompt="1"/>
          </p:nvPr>
        </p:nvSpPr>
        <p:spPr>
          <a:xfrm>
            <a:off x="4806436" y="1304402"/>
            <a:ext cx="918000" cy="216000"/>
          </a:xfrm>
        </p:spPr>
        <p:txBody>
          <a:bodyPr lIns="72000" rIns="72000" anchor="ctr" anchorCtr="0">
            <a:noAutofit/>
          </a:bodyPr>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Ja</a:t>
            </a:r>
          </a:p>
        </p:txBody>
      </p:sp>
      <p:sp>
        <p:nvSpPr>
          <p:cNvPr id="16" name="Color1">
            <a:extLst>
              <a:ext uri="{FF2B5EF4-FFF2-40B4-BE49-F238E27FC236}">
                <a16:creationId xmlns:a16="http://schemas.microsoft.com/office/drawing/2014/main" id="{653856C6-243A-949F-74A7-1D3012675900}"/>
              </a:ext>
            </a:extLst>
          </p:cNvPr>
          <p:cNvSpPr>
            <a:spLocks noGrp="1"/>
          </p:cNvSpPr>
          <p:nvPr>
            <p:ph type="body" sz="quarter" idx="56" hasCustomPrompt="1"/>
          </p:nvPr>
        </p:nvSpPr>
        <p:spPr>
          <a:xfrm>
            <a:off x="4590436" y="1304402"/>
            <a:ext cx="216000" cy="216000"/>
          </a:xfrm>
          <a:solidFill>
            <a:srgbClr val="DF6D2B"/>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Tree>
    <p:extLst>
      <p:ext uri="{BB962C8B-B14F-4D97-AF65-F5344CB8AC3E}">
        <p14:creationId xmlns:p14="http://schemas.microsoft.com/office/powerpoint/2010/main" val="29387212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lide28">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A10B3F-2EA1-A4ED-A2C8-F9B3D22F7ED0}"/>
              </a:ext>
            </a:extLst>
          </p:cNvPr>
          <p:cNvGraphicFramePr>
            <a:graphicFrameLocks noChangeAspect="1"/>
          </p:cNvGraphicFramePr>
          <p:nvPr userDrawn="1">
            <p:custDataLst>
              <p:tags r:id="rId1"/>
            </p:custDataLst>
            <p:extLst>
              <p:ext uri="{D42A27DB-BD31-4B8C-83A1-F6EECF244321}">
                <p14:modId xmlns:p14="http://schemas.microsoft.com/office/powerpoint/2010/main" val="30273279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kt 6" hidden="1">
                        <a:extLst>
                          <a:ext uri="{FF2B5EF4-FFF2-40B4-BE49-F238E27FC236}">
                            <a16:creationId xmlns:a16="http://schemas.microsoft.com/office/drawing/2014/main" id="{C0A10B3F-2EA1-A4ED-A2C8-F9B3D22F7ED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heme">
            <a:extLst>
              <a:ext uri="{FF2B5EF4-FFF2-40B4-BE49-F238E27FC236}">
                <a16:creationId xmlns:a16="http://schemas.microsoft.com/office/drawing/2014/main" id="{D51F80DB-0773-8A86-3D2D-CA93F89666E9}"/>
              </a:ext>
            </a:extLst>
          </p:cNvPr>
          <p:cNvSpPr>
            <a:spLocks noGrp="1"/>
          </p:cNvSpPr>
          <p:nvPr>
            <p:ph type="title" hasCustomPrompt="1"/>
          </p:nvPr>
        </p:nvSpPr>
        <p:spPr>
          <a:xfrm>
            <a:off x="539749" y="414255"/>
            <a:ext cx="3150000" cy="648000"/>
          </a:xfrm>
        </p:spPr>
        <p:txBody>
          <a:bodyPr vert="horz" lIns="0" tIns="0" rIns="0" bIns="0" anchor="t"/>
          <a:lstStyle>
            <a:lvl1pPr>
              <a:lnSpc>
                <a:spcPct val="100000"/>
              </a:lnSpc>
              <a:defRPr sz="2800" b="1"/>
            </a:lvl1pPr>
          </a:lstStyle>
          <a:p>
            <a:r>
              <a:rPr lang="da-DK" noProof="0" dirty="0"/>
              <a:t>Tema</a:t>
            </a:r>
            <a:endParaRPr lang="da-DK" dirty="0"/>
          </a:p>
        </p:txBody>
      </p:sp>
      <p:sp>
        <p:nvSpPr>
          <p:cNvPr id="13" name="Title">
            <a:extLst>
              <a:ext uri="{FF2B5EF4-FFF2-40B4-BE49-F238E27FC236}">
                <a16:creationId xmlns:a16="http://schemas.microsoft.com/office/drawing/2014/main" id="{CA1BAE3E-0541-60CD-08C2-7992AB8B7E6E}"/>
              </a:ext>
            </a:extLst>
          </p:cNvPr>
          <p:cNvSpPr>
            <a:spLocks noGrp="1"/>
          </p:cNvSpPr>
          <p:nvPr>
            <p:ph type="body" sz="quarter" idx="43" hasCustomPrompt="1"/>
          </p:nvPr>
        </p:nvSpPr>
        <p:spPr>
          <a:xfrm>
            <a:off x="4329600" y="414255"/>
            <a:ext cx="5424000" cy="648000"/>
          </a:xfrm>
        </p:spPr>
        <p:txBody>
          <a:bodyPr lIns="0" tIns="0" rIns="0" bIns="0"/>
          <a:lstStyle>
            <a:lvl1pPr marL="0" indent="0">
              <a:lnSpc>
                <a:spcPct val="100000"/>
              </a:lnSpc>
              <a:spcBef>
                <a:spcPts val="0"/>
              </a:spcBef>
              <a:spcAft>
                <a:spcPts val="0"/>
              </a:spcAft>
              <a:buNone/>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Overskrift</a:t>
            </a:r>
            <a:endParaRPr lang="da-DK" dirty="0"/>
          </a:p>
        </p:txBody>
      </p:sp>
      <p:sp>
        <p:nvSpPr>
          <p:cNvPr id="20" name="n">
            <a:extLst>
              <a:ext uri="{FF2B5EF4-FFF2-40B4-BE49-F238E27FC236}">
                <a16:creationId xmlns:a16="http://schemas.microsoft.com/office/drawing/2014/main" id="{12304C6C-B3CA-0C81-356C-BD0C0BDCDD61}"/>
              </a:ext>
            </a:extLst>
          </p:cNvPr>
          <p:cNvSpPr>
            <a:spLocks noGrp="1"/>
          </p:cNvSpPr>
          <p:nvPr>
            <p:ph type="body" sz="quarter" idx="53" hasCustomPrompt="1"/>
          </p:nvPr>
        </p:nvSpPr>
        <p:spPr>
          <a:xfrm>
            <a:off x="539999" y="5952744"/>
            <a:ext cx="1060201" cy="187314"/>
          </a:xfrm>
        </p:spPr>
        <p:txBody>
          <a:bodyPr lIns="0" tIns="0" rIns="0" bIns="0" anchor="b" anchorCtr="0"/>
          <a:lstStyle>
            <a:lvl1pPr marL="0" indent="0">
              <a:buNone/>
              <a:defRPr sz="1200"/>
            </a:lvl1pPr>
            <a:lvl2pPr>
              <a:defRPr sz="1200"/>
            </a:lvl2pPr>
            <a:lvl3pPr>
              <a:defRPr sz="1200"/>
            </a:lvl3pPr>
            <a:lvl4pPr>
              <a:defRPr sz="1200"/>
            </a:lvl4pPr>
            <a:lvl5pPr>
              <a:defRPr sz="1200"/>
            </a:lvl5pPr>
          </a:lstStyle>
          <a:p>
            <a:pPr lvl="0"/>
            <a:r>
              <a:rPr lang="da-DK" dirty="0"/>
              <a:t>n=xxx</a:t>
            </a:r>
          </a:p>
        </p:txBody>
      </p:sp>
      <p:sp>
        <p:nvSpPr>
          <p:cNvPr id="3" name="Link">
            <a:extLst>
              <a:ext uri="{FF2B5EF4-FFF2-40B4-BE49-F238E27FC236}">
                <a16:creationId xmlns:a16="http://schemas.microsoft.com/office/drawing/2014/main" id="{F1C7C7B9-F2E5-5896-DEC6-DC5B66147583}"/>
              </a:ext>
            </a:extLst>
          </p:cNvPr>
          <p:cNvSpPr>
            <a:spLocks noGrp="1"/>
          </p:cNvSpPr>
          <p:nvPr>
            <p:ph type="body" sz="quarter" idx="62" hasCustomPrompt="1"/>
          </p:nvPr>
        </p:nvSpPr>
        <p:spPr>
          <a:xfrm>
            <a:off x="539749" y="6331053"/>
            <a:ext cx="1627200" cy="280800"/>
          </a:xfrm>
          <a:solidFill>
            <a:schemeClr val="tx1"/>
          </a:solidFill>
        </p:spPr>
        <p:txBody>
          <a:bodyPr lIns="0" tIns="0" rIns="0" bIns="0" anchor="ctr">
            <a:normAutofit/>
          </a:bodyPr>
          <a:lstStyle>
            <a:lvl1pPr marL="0" indent="0" algn="ctr">
              <a:buNone/>
              <a:defRPr sz="1200" b="1" u="sng">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dirty="0" err="1"/>
              <a:t>Vidensplatform</a:t>
            </a:r>
            <a:endParaRPr lang="da-DK" dirty="0"/>
          </a:p>
        </p:txBody>
      </p:sp>
      <p:sp>
        <p:nvSpPr>
          <p:cNvPr id="5" name="Chart">
            <a:extLst>
              <a:ext uri="{FF2B5EF4-FFF2-40B4-BE49-F238E27FC236}">
                <a16:creationId xmlns:a16="http://schemas.microsoft.com/office/drawing/2014/main" id="{7F8678F2-07DD-A34A-BB16-91F2F1AD54DF}"/>
              </a:ext>
            </a:extLst>
          </p:cNvPr>
          <p:cNvSpPr>
            <a:spLocks noGrp="1"/>
          </p:cNvSpPr>
          <p:nvPr>
            <p:ph type="chart" sz="quarter" idx="63"/>
          </p:nvPr>
        </p:nvSpPr>
        <p:spPr>
          <a:xfrm>
            <a:off x="4329600" y="1806576"/>
            <a:ext cx="7322400" cy="4334400"/>
          </a:xfrm>
        </p:spPr>
        <p:txBody>
          <a:bodyPr lIns="0" tIns="0" rIns="0" bIns="0"/>
          <a:lstStyle>
            <a:lvl1pPr marL="0" indent="0">
              <a:buNone/>
              <a:defRPr>
                <a:solidFill>
                  <a:schemeClr val="tx1"/>
                </a:solidFill>
              </a:defRPr>
            </a:lvl1pPr>
          </a:lstStyle>
          <a:p>
            <a:endParaRPr lang="da-DK" dirty="0"/>
          </a:p>
        </p:txBody>
      </p:sp>
      <p:sp>
        <p:nvSpPr>
          <p:cNvPr id="14" name="Question">
            <a:extLst>
              <a:ext uri="{FF2B5EF4-FFF2-40B4-BE49-F238E27FC236}">
                <a16:creationId xmlns:a16="http://schemas.microsoft.com/office/drawing/2014/main" id="{1288D2EF-BBD8-867F-B6E2-F32FB9975195}"/>
              </a:ext>
            </a:extLst>
          </p:cNvPr>
          <p:cNvSpPr>
            <a:spLocks noGrp="1"/>
          </p:cNvSpPr>
          <p:nvPr>
            <p:ph type="body" sz="quarter" idx="48" hasCustomPrompt="1"/>
          </p:nvPr>
        </p:nvSpPr>
        <p:spPr>
          <a:xfrm>
            <a:off x="540000" y="1806576"/>
            <a:ext cx="3277887" cy="2227542"/>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marL="0" indent="0">
              <a:buNone/>
              <a:defRPr sz="2000" b="1">
                <a:solidFill>
                  <a:schemeClr val="bg1"/>
                </a:solidFill>
              </a:defRPr>
            </a:lvl1pPr>
            <a:lvl2pPr marL="457200" indent="0">
              <a:buNone/>
              <a:defRPr b="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a-DK" noProof="0" dirty="0"/>
              <a:t>Spørgsmål</a:t>
            </a:r>
            <a:endParaRPr lang="da-DK" dirty="0"/>
          </a:p>
        </p:txBody>
      </p:sp>
      <p:sp>
        <p:nvSpPr>
          <p:cNvPr id="15" name="Note">
            <a:extLst>
              <a:ext uri="{FF2B5EF4-FFF2-40B4-BE49-F238E27FC236}">
                <a16:creationId xmlns:a16="http://schemas.microsoft.com/office/drawing/2014/main" id="{AFA917FE-9DB8-9162-CB75-B70584E0329A}"/>
              </a:ext>
            </a:extLst>
          </p:cNvPr>
          <p:cNvSpPr>
            <a:spLocks noGrp="1"/>
          </p:cNvSpPr>
          <p:nvPr>
            <p:ph type="body" sz="quarter" idx="64" hasCustomPrompt="1"/>
          </p:nvPr>
        </p:nvSpPr>
        <p:spPr>
          <a:xfrm>
            <a:off x="539749" y="4141694"/>
            <a:ext cx="2574000" cy="1712259"/>
          </a:xfrm>
        </p:spPr>
        <p:txBody>
          <a:bodyPr lIns="0" tIns="0" rIns="0" bIns="0">
            <a:normAutofit/>
          </a:bodyPr>
          <a:lstStyle>
            <a:lvl1pPr marL="0" indent="0">
              <a:lnSpc>
                <a:spcPct val="100000"/>
              </a:lnSpc>
              <a:buNone/>
              <a:defRPr sz="1200"/>
            </a:lvl1pPr>
          </a:lstStyle>
          <a:p>
            <a:r>
              <a:rPr lang="da-DK" sz="1200" dirty="0"/>
              <a:t>Note:</a:t>
            </a:r>
          </a:p>
        </p:txBody>
      </p:sp>
    </p:spTree>
    <p:extLst>
      <p:ext uri="{BB962C8B-B14F-4D97-AF65-F5344CB8AC3E}">
        <p14:creationId xmlns:p14="http://schemas.microsoft.com/office/powerpoint/2010/main" val="3305778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48" name="Baggrundsbillede">
            <a:extLst>
              <a:ext uri="{FF2B5EF4-FFF2-40B4-BE49-F238E27FC236}">
                <a16:creationId xmlns:a16="http://schemas.microsoft.com/office/drawing/2014/main" id="{8F805CFA-25F2-4EA6-8615-F42B224773BF}"/>
              </a:ext>
            </a:extLst>
          </p:cNvPr>
          <p:cNvSpPr>
            <a:spLocks noGrp="1" noChangeAspect="1"/>
          </p:cNvSpPr>
          <p:nvPr>
            <p:ph type="pic" sz="quarter" idx="35" hasCustomPrompt="1"/>
          </p:nvPr>
        </p:nvSpPr>
        <p:spPr>
          <a:xfrm>
            <a:off x="0" y="0"/>
            <a:ext cx="12196800" cy="6860025"/>
          </a:xfrm>
          <a:custGeom>
            <a:avLst/>
            <a:gdLst>
              <a:gd name="connsiteX0" fmla="*/ 12191999 w 12193200"/>
              <a:gd name="connsiteY0" fmla="*/ 1947600 h 6858000"/>
              <a:gd name="connsiteX1" fmla="*/ 8127042 w 12193200"/>
              <a:gd name="connsiteY1" fmla="*/ 2917600 h 6858000"/>
              <a:gd name="connsiteX2" fmla="*/ 12191999 w 12193200"/>
              <a:gd name="connsiteY2" fmla="*/ 3887600 h 6858000"/>
              <a:gd name="connsiteX3" fmla="*/ 12191999 w 12193200"/>
              <a:gd name="connsiteY3" fmla="*/ 1947600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12191999" y="1947600"/>
                </a:moveTo>
                <a:lnTo>
                  <a:pt x="8127042" y="2917600"/>
                </a:lnTo>
                <a:cubicBezTo>
                  <a:pt x="12191999" y="3887600"/>
                  <a:pt x="12191999" y="3887600"/>
                  <a:pt x="12191999" y="3887600"/>
                </a:cubicBezTo>
                <a:cubicBezTo>
                  <a:pt x="12191999" y="1947600"/>
                  <a:pt x="12191999" y="1947600"/>
                  <a:pt x="12191999" y="1947600"/>
                </a:cubicBezTo>
                <a:close/>
                <a:moveTo>
                  <a:pt x="0" y="0"/>
                </a:moveTo>
                <a:lnTo>
                  <a:pt x="12193200" y="0"/>
                </a:lnTo>
                <a:lnTo>
                  <a:pt x="12193200" y="6858000"/>
                </a:lnTo>
                <a:lnTo>
                  <a:pt x="0" y="6858000"/>
                </a:lnTo>
                <a:close/>
              </a:path>
            </a:pathLst>
          </a:custGeom>
          <a:blipFill>
            <a:blip r:embed="rId2"/>
            <a:stretch>
              <a:fillRect l="-3462" t="-3587" r="-3659" b="-3534"/>
            </a:stretch>
          </a:blipFill>
        </p:spPr>
        <p:txBody>
          <a:bodyPr wrap="square" lIns="0" tIns="720000" anchor="t">
            <a:noAutofit/>
          </a:bodyPr>
          <a:lstStyle>
            <a:lvl1pPr algn="ctr">
              <a:spcAft>
                <a:spcPts val="0"/>
              </a:spcAft>
              <a:defRPr sz="1600" i="0" u="none">
                <a:solidFill>
                  <a:schemeClr val="bg1"/>
                </a:solidFill>
              </a:defRPr>
            </a:lvl1pPr>
          </a:lstStyle>
          <a:p>
            <a:r>
              <a:rPr lang="da-DK" noProof="0" dirty="0"/>
              <a:t>Skift billede: Klik her, vælg ”indsæt” i topmenu, vælg ”billeder”</a:t>
            </a:r>
          </a:p>
        </p:txBody>
      </p:sp>
      <p:sp>
        <p:nvSpPr>
          <p:cNvPr id="36" name="Text Placeholder 35">
            <a:extLst>
              <a:ext uri="{FF2B5EF4-FFF2-40B4-BE49-F238E27FC236}">
                <a16:creationId xmlns:a16="http://schemas.microsoft.com/office/drawing/2014/main" id="{72435318-97B1-4FAF-9DF8-207AC371EAD4}"/>
              </a:ext>
            </a:extLst>
          </p:cNvPr>
          <p:cNvSpPr>
            <a:spLocks noGrp="1"/>
          </p:cNvSpPr>
          <p:nvPr>
            <p:ph type="body" sz="quarter" idx="48" hasCustomPrompt="1"/>
          </p:nvPr>
        </p:nvSpPr>
        <p:spPr>
          <a:xfrm>
            <a:off x="0" y="0"/>
            <a:ext cx="12202431" cy="579437"/>
          </a:xfrm>
          <a:blipFill>
            <a:blip r:embed="rId3"/>
            <a:stretch>
              <a:fillRect l="-3462" t="-3587" r="-3659" b="-3534"/>
            </a:stretch>
          </a:blipFill>
        </p:spPr>
        <p:txBody>
          <a:bodyPr/>
          <a:lstStyle>
            <a:lvl1pPr>
              <a:defRPr sz="100">
                <a:noFill/>
              </a:defRPr>
            </a:lvl1pPr>
          </a:lstStyle>
          <a:p>
            <a:pPr lvl="0"/>
            <a:r>
              <a:rPr lang="da-DK" dirty="0"/>
              <a:t>.</a:t>
            </a:r>
          </a:p>
        </p:txBody>
      </p:sp>
      <p:sp>
        <p:nvSpPr>
          <p:cNvPr id="42" name="Text Placeholder 35">
            <a:extLst>
              <a:ext uri="{FF2B5EF4-FFF2-40B4-BE49-F238E27FC236}">
                <a16:creationId xmlns:a16="http://schemas.microsoft.com/office/drawing/2014/main" id="{719DD3D7-0D07-44E8-A723-C902EFC9BECB}"/>
              </a:ext>
            </a:extLst>
          </p:cNvPr>
          <p:cNvSpPr>
            <a:spLocks noGrp="1"/>
          </p:cNvSpPr>
          <p:nvPr>
            <p:ph type="body" sz="quarter" idx="49" hasCustomPrompt="1"/>
          </p:nvPr>
        </p:nvSpPr>
        <p:spPr>
          <a:xfrm rot="10800000">
            <a:off x="-869" y="5760000"/>
            <a:ext cx="12202431" cy="1117957"/>
          </a:xfrm>
          <a:blipFill>
            <a:blip r:embed="rId3"/>
            <a:stretch>
              <a:fillRect l="-3462" t="-3587" r="-3659" b="-3534"/>
            </a:stretch>
          </a:blipFill>
        </p:spPr>
        <p:txBody>
          <a:bodyPr/>
          <a:lstStyle>
            <a:lvl1pPr>
              <a:defRPr sz="100">
                <a:noFill/>
              </a:defRPr>
            </a:lvl1pPr>
          </a:lstStyle>
          <a:p>
            <a:pPr lvl="0"/>
            <a:r>
              <a:rPr lang="da-DK" dirty="0"/>
              <a:t>.</a:t>
            </a:r>
          </a:p>
        </p:txBody>
      </p:sp>
      <p:sp>
        <p:nvSpPr>
          <p:cNvPr id="53" name="Text Placeholder 52">
            <a:extLst>
              <a:ext uri="{FF2B5EF4-FFF2-40B4-BE49-F238E27FC236}">
                <a16:creationId xmlns:a16="http://schemas.microsoft.com/office/drawing/2014/main" id="{8AF900B3-C7A6-4A1A-9D6D-5609C5FC8F29}"/>
              </a:ext>
            </a:extLst>
          </p:cNvPr>
          <p:cNvSpPr>
            <a:spLocks noGrp="1"/>
          </p:cNvSpPr>
          <p:nvPr>
            <p:ph type="body" sz="quarter" idx="37" hasCustomPrompt="1"/>
          </p:nvPr>
        </p:nvSpPr>
        <p:spPr>
          <a:xfrm>
            <a:off x="-6308" y="982678"/>
            <a:ext cx="12235410" cy="5845776"/>
          </a:xfrm>
          <a:custGeom>
            <a:avLst/>
            <a:gdLst>
              <a:gd name="connsiteX0" fmla="*/ 0 w 12235410"/>
              <a:gd name="connsiteY0" fmla="*/ 0 h 5845776"/>
              <a:gd name="connsiteX1" fmla="*/ 11057223 w 12235410"/>
              <a:gd name="connsiteY1" fmla="*/ 2629199 h 5845776"/>
              <a:gd name="connsiteX2" fmla="*/ 12235410 w 12235410"/>
              <a:gd name="connsiteY2" fmla="*/ 2914949 h 5845776"/>
              <a:gd name="connsiteX3" fmla="*/ 7553162 w 12235410"/>
              <a:gd name="connsiteY3" fmla="*/ 4050012 h 5845776"/>
              <a:gd name="connsiteX4" fmla="*/ 0 w 12235410"/>
              <a:gd name="connsiteY4" fmla="*/ 5845776 h 584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410" h="5845776">
                <a:moveTo>
                  <a:pt x="0" y="0"/>
                </a:moveTo>
                <a:lnTo>
                  <a:pt x="11057223" y="2629199"/>
                </a:lnTo>
                <a:lnTo>
                  <a:pt x="12235410" y="2914949"/>
                </a:lnTo>
                <a:lnTo>
                  <a:pt x="7553162" y="4050012"/>
                </a:lnTo>
                <a:lnTo>
                  <a:pt x="0" y="5845776"/>
                </a:lnTo>
                <a:close/>
              </a:path>
            </a:pathLst>
          </a:custGeom>
          <a:solidFill>
            <a:schemeClr val="tx1">
              <a:alpha val="70000"/>
            </a:schemeClr>
          </a:solidFill>
        </p:spPr>
        <p:txBody>
          <a:bodyPr wrap="square">
            <a:noAutofit/>
          </a:bodyPr>
          <a:lstStyle>
            <a:lvl1pPr>
              <a:defRPr sz="100">
                <a:noFill/>
              </a:defRPr>
            </a:lvl1pPr>
          </a:lstStyle>
          <a:p>
            <a:pPr lvl="0"/>
            <a:r>
              <a:rPr lang="da-DK" dirty="0"/>
              <a:t>.</a:t>
            </a:r>
          </a:p>
        </p:txBody>
      </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4"/>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00B9B9"/>
          </a:solidFill>
          <a:ln>
            <a:noFill/>
          </a:ln>
        </p:spPr>
        <p:txBody>
          <a:bodyPr vert="horz" wrap="square" lIns="91440" tIns="45720" rIns="91440" bIns="45720" numCol="1" anchor="t" anchorCtr="0" compatLnSpc="1">
            <a:prstTxWarp prst="textNoShape">
              <a:avLst/>
            </a:prstTxWarp>
          </a:bodyPr>
          <a:lstStyle/>
          <a:p>
            <a:endParaRPr lang="da-DK" dirty="0">
              <a:solidFill>
                <a:srgbClr val="3CC3FA"/>
              </a:solidFill>
            </a:endParaRPr>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xtBox 2">
            <a:extLst>
              <a:ext uri="{FF2B5EF4-FFF2-40B4-BE49-F238E27FC236}">
                <a16:creationId xmlns:a16="http://schemas.microsoft.com/office/drawing/2014/main" id="{AA9F04F1-84B0-430C-9E0C-F7FDD17390F4}"/>
              </a:ext>
            </a:extLst>
          </p:cNvPr>
          <p:cNvSpPr txBox="1"/>
          <p:nvPr userDrawn="1"/>
        </p:nvSpPr>
        <p:spPr>
          <a:xfrm>
            <a:off x="12208557" y="836335"/>
            <a:ext cx="2155439" cy="1061829"/>
          </a:xfrm>
          <a:prstGeom prst="rect">
            <a:avLst/>
          </a:prstGeom>
          <a:noFill/>
        </p:spPr>
        <p:txBody>
          <a:bodyPr wrap="square" rtlCol="0">
            <a:spAutoFit/>
          </a:bodyPr>
          <a:lstStyle/>
          <a:p>
            <a:r>
              <a:rPr lang="da-DK" sz="900" b="1" kern="1200" dirty="0">
                <a:solidFill>
                  <a:schemeClr val="bg1">
                    <a:lumMod val="50000"/>
                  </a:schemeClr>
                </a:solidFill>
                <a:effectLst/>
                <a:latin typeface="+mn-lt"/>
                <a:ea typeface="+mn-ea"/>
                <a:cs typeface="+mn-cs"/>
              </a:rPr>
              <a:t>Skift billede</a:t>
            </a:r>
            <a:r>
              <a:rPr lang="da-DK" sz="900" kern="1200" dirty="0">
                <a:solidFill>
                  <a:schemeClr val="bg1">
                    <a:lumMod val="50000"/>
                  </a:schemeClr>
                </a:solidFill>
                <a:effectLst/>
                <a:latin typeface="+mn-lt"/>
                <a:ea typeface="+mn-ea"/>
                <a:cs typeface="+mn-cs"/>
              </a:rPr>
              <a:t>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Klik på teksten til venstre for pilen (Skift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r>
              <a:rPr lang="da-DK" sz="900" kern="1200" dirty="0">
                <a:solidFill>
                  <a:schemeClr val="bg1">
                    <a:lumMod val="50000"/>
                  </a:schemeClr>
                </a:solidFill>
                <a:effectLst/>
                <a:latin typeface="+mn-lt"/>
                <a:ea typeface="+mn-ea"/>
                <a:cs typeface="+mn-cs"/>
              </a:rPr>
              <a:t> i topmenu </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Billeder</a:t>
            </a:r>
            <a:endParaRPr lang="da-DK" sz="900" kern="1200" dirty="0">
              <a:solidFill>
                <a:schemeClr val="bg1">
                  <a:lumMod val="50000"/>
                </a:schemeClr>
              </a:solidFill>
              <a:effectLst/>
              <a:latin typeface="+mn-lt"/>
              <a:ea typeface="+mn-ea"/>
              <a:cs typeface="+mn-cs"/>
            </a:endParaRPr>
          </a:p>
          <a:p>
            <a:pPr marL="228600" lvl="0" indent="-228600">
              <a:buFont typeface="+mj-lt"/>
              <a:buAutoNum type="arabicPeriod"/>
            </a:pPr>
            <a:r>
              <a:rPr lang="da-DK" sz="900" kern="1200" dirty="0">
                <a:solidFill>
                  <a:schemeClr val="bg1">
                    <a:lumMod val="50000"/>
                  </a:schemeClr>
                </a:solidFill>
                <a:effectLst/>
                <a:latin typeface="+mn-lt"/>
                <a:ea typeface="+mn-ea"/>
                <a:cs typeface="+mn-cs"/>
              </a:rPr>
              <a:t>Find det ønskede billede</a:t>
            </a:r>
          </a:p>
          <a:p>
            <a:pPr marL="228600" lvl="0" indent="-228600">
              <a:buFont typeface="+mj-lt"/>
              <a:buAutoNum type="arabicPeriod"/>
            </a:pPr>
            <a:r>
              <a:rPr lang="da-DK" sz="900" kern="1200" dirty="0">
                <a:solidFill>
                  <a:schemeClr val="bg1">
                    <a:lumMod val="50000"/>
                  </a:schemeClr>
                </a:solidFill>
                <a:effectLst/>
                <a:latin typeface="+mn-lt"/>
                <a:ea typeface="+mn-ea"/>
                <a:cs typeface="+mn-cs"/>
              </a:rPr>
              <a:t>Vælg </a:t>
            </a:r>
            <a:r>
              <a:rPr lang="da-DK" sz="900" b="1" kern="1200" dirty="0">
                <a:solidFill>
                  <a:schemeClr val="bg1">
                    <a:lumMod val="50000"/>
                  </a:schemeClr>
                </a:solidFill>
                <a:effectLst/>
                <a:latin typeface="+mn-lt"/>
                <a:ea typeface="+mn-ea"/>
                <a:cs typeface="+mn-cs"/>
              </a:rPr>
              <a:t>Indsæt</a:t>
            </a:r>
            <a:endParaRPr lang="da-DK" sz="900" kern="1200" dirty="0">
              <a:solidFill>
                <a:schemeClr val="bg1">
                  <a:lumMod val="50000"/>
                </a:schemeClr>
              </a:solidFill>
              <a:effectLst/>
              <a:latin typeface="+mn-lt"/>
              <a:ea typeface="+mn-ea"/>
              <a:cs typeface="+mn-cs"/>
            </a:endParaRPr>
          </a:p>
        </p:txBody>
      </p:sp>
      <p:cxnSp>
        <p:nvCxnSpPr>
          <p:cNvPr id="7" name="Straight Arrow Connector 6">
            <a:extLst>
              <a:ext uri="{FF2B5EF4-FFF2-40B4-BE49-F238E27FC236}">
                <a16:creationId xmlns:a16="http://schemas.microsoft.com/office/drawing/2014/main" id="{364BB851-DD64-4EA2-8AE4-FF41F6A25061}"/>
              </a:ext>
            </a:extLst>
          </p:cNvPr>
          <p:cNvCxnSpPr/>
          <p:nvPr userDrawn="1"/>
        </p:nvCxnSpPr>
        <p:spPr>
          <a:xfrm flipH="1">
            <a:off x="12242689" y="789688"/>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1772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ors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8BA3-2870-4D12-8202-8528B0F6F65B}"/>
              </a:ext>
            </a:extLst>
          </p:cNvPr>
          <p:cNvSpPr>
            <a:spLocks noGrp="1"/>
          </p:cNvSpPr>
          <p:nvPr>
            <p:ph type="title" hasCustomPrompt="1"/>
          </p:nvPr>
        </p:nvSpPr>
        <p:spPr>
          <a:xfrm>
            <a:off x="496800" y="2348880"/>
            <a:ext cx="5400000" cy="1800000"/>
          </a:xfrm>
        </p:spPr>
        <p:txBody>
          <a:bodyPr anchor="b" anchorCtr="0"/>
          <a:lstStyle>
            <a:lvl1pPr>
              <a:defRPr sz="4400">
                <a:solidFill>
                  <a:schemeClr val="tx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08880"/>
            <a:ext cx="5400000" cy="828000"/>
          </a:xfrm>
          <a:noFill/>
        </p:spPr>
        <p:txBody>
          <a:bodyPr lIns="0" rIns="0" anchor="t" anchorCtr="0"/>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30" name="Text Placeholder 197">
            <a:extLst>
              <a:ext uri="{FF2B5EF4-FFF2-40B4-BE49-F238E27FC236}">
                <a16:creationId xmlns:a16="http://schemas.microsoft.com/office/drawing/2014/main" id="{0E2E2E4F-D49F-4356-9688-3AD6CB15D5A7}"/>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16" name="Content Placeholder 3">
            <a:extLst>
              <a:ext uri="{FF2B5EF4-FFF2-40B4-BE49-F238E27FC236}">
                <a16:creationId xmlns:a16="http://schemas.microsoft.com/office/drawing/2014/main" id="{C13A901F-1096-47C9-A203-656042A56896}"/>
              </a:ext>
            </a:extLst>
          </p:cNvPr>
          <p:cNvSpPr>
            <a:spLocks noGrp="1"/>
          </p:cNvSpPr>
          <p:nvPr>
            <p:ph sz="quarter" idx="41" hasCustomPrompt="1"/>
          </p:nvPr>
        </p:nvSpPr>
        <p:spPr>
          <a:xfrm>
            <a:off x="6840000" y="5760000"/>
            <a:ext cx="540000" cy="540000"/>
          </a:xfrm>
        </p:spPr>
        <p:txBody>
          <a:bodyPr/>
          <a:lstStyle>
            <a:lvl1pPr>
              <a:defRPr sz="800"/>
            </a:lvl1pPr>
          </a:lstStyle>
          <a:p>
            <a:pPr lvl="0"/>
            <a:r>
              <a:rPr lang="da-DK" dirty="0"/>
              <a:t>Klik her for at indsætte logo</a:t>
            </a:r>
          </a:p>
        </p:txBody>
      </p:sp>
      <p:sp>
        <p:nvSpPr>
          <p:cNvPr id="17" name="Content Placeholder 5">
            <a:extLst>
              <a:ext uri="{FF2B5EF4-FFF2-40B4-BE49-F238E27FC236}">
                <a16:creationId xmlns:a16="http://schemas.microsoft.com/office/drawing/2014/main" id="{A51A112F-240D-43F1-A514-1C46B6A682D1}"/>
              </a:ext>
            </a:extLst>
          </p:cNvPr>
          <p:cNvSpPr>
            <a:spLocks noGrp="1"/>
          </p:cNvSpPr>
          <p:nvPr>
            <p:ph sz="quarter" idx="42" hasCustomPrompt="1"/>
          </p:nvPr>
        </p:nvSpPr>
        <p:spPr>
          <a:xfrm>
            <a:off x="7560000" y="5760000"/>
            <a:ext cx="540000" cy="540000"/>
          </a:xfrm>
        </p:spPr>
        <p:txBody>
          <a:bodyPr/>
          <a:lstStyle>
            <a:lvl1pPr>
              <a:defRPr sz="800"/>
            </a:lvl1pPr>
          </a:lstStyle>
          <a:p>
            <a:pPr lvl="0"/>
            <a:r>
              <a:rPr lang="da-DK" dirty="0"/>
              <a:t>Klik her for at indsætte logo</a:t>
            </a:r>
          </a:p>
          <a:p>
            <a:pPr lvl="0"/>
            <a:endParaRPr lang="da-DK" dirty="0"/>
          </a:p>
        </p:txBody>
      </p:sp>
      <p:sp>
        <p:nvSpPr>
          <p:cNvPr id="18" name="Content Placeholder 7">
            <a:extLst>
              <a:ext uri="{FF2B5EF4-FFF2-40B4-BE49-F238E27FC236}">
                <a16:creationId xmlns:a16="http://schemas.microsoft.com/office/drawing/2014/main" id="{2DC05250-4CB0-4949-930D-3AD5C7E6FA9E}"/>
              </a:ext>
            </a:extLst>
          </p:cNvPr>
          <p:cNvSpPr>
            <a:spLocks noGrp="1"/>
          </p:cNvSpPr>
          <p:nvPr>
            <p:ph sz="quarter" idx="43" hasCustomPrompt="1"/>
          </p:nvPr>
        </p:nvSpPr>
        <p:spPr>
          <a:xfrm>
            <a:off x="8280000" y="5760000"/>
            <a:ext cx="540000" cy="540000"/>
          </a:xfrm>
        </p:spPr>
        <p:txBody>
          <a:bodyPr/>
          <a:lstStyle>
            <a:lvl1pPr>
              <a:defRPr sz="800"/>
            </a:lvl1pPr>
          </a:lstStyle>
          <a:p>
            <a:pPr lvl="0"/>
            <a:r>
              <a:rPr lang="da-DK" dirty="0"/>
              <a:t>Klik her for at indsætte logo</a:t>
            </a:r>
          </a:p>
        </p:txBody>
      </p:sp>
      <p:sp>
        <p:nvSpPr>
          <p:cNvPr id="19" name="Content Placeholder 9">
            <a:extLst>
              <a:ext uri="{FF2B5EF4-FFF2-40B4-BE49-F238E27FC236}">
                <a16:creationId xmlns:a16="http://schemas.microsoft.com/office/drawing/2014/main" id="{77F8FD4E-F549-47D2-9A64-7BA3F98C096D}"/>
              </a:ext>
            </a:extLst>
          </p:cNvPr>
          <p:cNvSpPr>
            <a:spLocks noGrp="1"/>
          </p:cNvSpPr>
          <p:nvPr>
            <p:ph sz="quarter" idx="44" hasCustomPrompt="1"/>
          </p:nvPr>
        </p:nvSpPr>
        <p:spPr>
          <a:xfrm>
            <a:off x="9000000" y="5760000"/>
            <a:ext cx="540000" cy="540000"/>
          </a:xfrm>
        </p:spPr>
        <p:txBody>
          <a:bodyPr/>
          <a:lstStyle>
            <a:lvl1pPr>
              <a:defRPr sz="800"/>
            </a:lvl1pPr>
          </a:lstStyle>
          <a:p>
            <a:pPr lvl="0"/>
            <a:r>
              <a:rPr lang="da-DK" dirty="0"/>
              <a:t>Klik her for at indsætte logo</a:t>
            </a:r>
          </a:p>
        </p:txBody>
      </p:sp>
      <p:sp>
        <p:nvSpPr>
          <p:cNvPr id="28" name="Content Placeholder 11">
            <a:extLst>
              <a:ext uri="{FF2B5EF4-FFF2-40B4-BE49-F238E27FC236}">
                <a16:creationId xmlns:a16="http://schemas.microsoft.com/office/drawing/2014/main" id="{30A8E322-6E0A-4758-89D7-8AEA71CC4FB0}"/>
              </a:ext>
            </a:extLst>
          </p:cNvPr>
          <p:cNvSpPr>
            <a:spLocks noGrp="1"/>
          </p:cNvSpPr>
          <p:nvPr>
            <p:ph sz="quarter" idx="45" hasCustomPrompt="1"/>
          </p:nvPr>
        </p:nvSpPr>
        <p:spPr>
          <a:xfrm>
            <a:off x="9720000" y="5760000"/>
            <a:ext cx="540000" cy="540000"/>
          </a:xfrm>
        </p:spPr>
        <p:txBody>
          <a:bodyPr/>
          <a:lstStyle>
            <a:lvl1pPr>
              <a:defRPr sz="800"/>
            </a:lvl1pPr>
          </a:lstStyle>
          <a:p>
            <a:pPr lvl="0"/>
            <a:r>
              <a:rPr lang="da-DK" dirty="0"/>
              <a:t>Klik her for at indsætte logo</a:t>
            </a:r>
          </a:p>
        </p:txBody>
      </p:sp>
      <p:sp>
        <p:nvSpPr>
          <p:cNvPr id="29" name="Content Placeholder 13">
            <a:extLst>
              <a:ext uri="{FF2B5EF4-FFF2-40B4-BE49-F238E27FC236}">
                <a16:creationId xmlns:a16="http://schemas.microsoft.com/office/drawing/2014/main" id="{1F210E39-5764-4FDA-A89B-DF47260440FE}"/>
              </a:ext>
            </a:extLst>
          </p:cNvPr>
          <p:cNvSpPr>
            <a:spLocks noGrp="1"/>
          </p:cNvSpPr>
          <p:nvPr>
            <p:ph sz="quarter" idx="46" hasCustomPrompt="1"/>
          </p:nvPr>
        </p:nvSpPr>
        <p:spPr>
          <a:xfrm>
            <a:off x="10440000" y="5760000"/>
            <a:ext cx="540000" cy="540000"/>
          </a:xfrm>
        </p:spPr>
        <p:txBody>
          <a:bodyPr/>
          <a:lstStyle>
            <a:lvl1pPr>
              <a:defRPr sz="800"/>
            </a:lvl1pPr>
          </a:lstStyle>
          <a:p>
            <a:pPr lvl="0"/>
            <a:r>
              <a:rPr lang="da-DK" dirty="0"/>
              <a:t>Klik her for at indsætte logo</a:t>
            </a:r>
          </a:p>
        </p:txBody>
      </p:sp>
      <p:sp>
        <p:nvSpPr>
          <p:cNvPr id="31" name="Content Placeholder 17">
            <a:extLst>
              <a:ext uri="{FF2B5EF4-FFF2-40B4-BE49-F238E27FC236}">
                <a16:creationId xmlns:a16="http://schemas.microsoft.com/office/drawing/2014/main" id="{3A1B4BB8-C244-4DAC-B1C6-9070B13190AA}"/>
              </a:ext>
            </a:extLst>
          </p:cNvPr>
          <p:cNvSpPr>
            <a:spLocks noGrp="1"/>
          </p:cNvSpPr>
          <p:nvPr>
            <p:ph sz="quarter" idx="47" hasCustomPrompt="1"/>
          </p:nvPr>
        </p:nvSpPr>
        <p:spPr>
          <a:xfrm>
            <a:off x="11160000" y="5760000"/>
            <a:ext cx="540000" cy="540000"/>
          </a:xfrm>
        </p:spPr>
        <p:txBody>
          <a:bodyPr/>
          <a:lstStyle>
            <a:lvl1pPr>
              <a:defRPr sz="800"/>
            </a:lvl1pPr>
          </a:lstStyle>
          <a:p>
            <a:pPr lvl="0"/>
            <a:r>
              <a:rPr lang="da-DK" dirty="0"/>
              <a:t>Klik her for at indsætte logo</a:t>
            </a:r>
          </a:p>
        </p:txBody>
      </p:sp>
      <p:sp>
        <p:nvSpPr>
          <p:cNvPr id="5" name="Footer Placeholder 4" hidden="1"/>
          <p:cNvSpPr>
            <a:spLocks noGrp="1"/>
          </p:cNvSpPr>
          <p:nvPr userDrawn="1">
            <p:ph type="ftr" sz="quarter" idx="11"/>
          </p:nvPr>
        </p:nvSpPr>
        <p:spPr>
          <a:xfrm>
            <a:off x="0" y="6868800"/>
            <a:ext cx="0" cy="0"/>
          </a:xfrm>
        </p:spPr>
        <p:txBody>
          <a:bodyPr/>
          <a:lstStyle>
            <a:lvl1pPr>
              <a:defRPr>
                <a:noFill/>
              </a:defRPr>
            </a:lvl1pPr>
          </a:lstStyle>
          <a:p>
            <a:endParaRPr lang="da-DK" dirty="0"/>
          </a:p>
        </p:txBody>
      </p:sp>
      <p:sp>
        <p:nvSpPr>
          <p:cNvPr id="6" name="Slide Number Placeholder 5" hidden="1"/>
          <p:cNvSpPr>
            <a:spLocks noGrp="1"/>
          </p:cNvSpPr>
          <p:nvPr userDrawn="1">
            <p:ph type="sldNum" sz="quarter" idx="12"/>
          </p:nvPr>
        </p:nvSpPr>
        <p:spPr>
          <a:xfrm>
            <a:off x="0" y="6868800"/>
            <a:ext cx="0" cy="0"/>
          </a:xfrm>
        </p:spPr>
        <p:txBody>
          <a:bodyPr/>
          <a:lstStyle>
            <a:lvl1pPr>
              <a:defRPr>
                <a:solidFill>
                  <a:schemeClr val="bg1">
                    <a:lumMod val="75000"/>
                  </a:schemeClr>
                </a:solidFill>
              </a:defRPr>
            </a:lvl1pPr>
          </a:lstStyle>
          <a:p>
            <a:r>
              <a:rPr lang="da-DK" dirty="0"/>
              <a:t>.</a:t>
            </a:r>
          </a:p>
        </p:txBody>
      </p:sp>
      <p:sp>
        <p:nvSpPr>
          <p:cNvPr id="75" name="Freeform: Shape 74" hidden="1">
            <a:extLst>
              <a:ext uri="{FF2B5EF4-FFF2-40B4-BE49-F238E27FC236}">
                <a16:creationId xmlns:a16="http://schemas.microsoft.com/office/drawing/2014/main" id="{960547B2-B2E9-4C7C-A704-6472B06F4740}"/>
              </a:ext>
            </a:extLst>
          </p:cNvPr>
          <p:cNvSpPr>
            <a:spLocks/>
          </p:cNvSpPr>
          <p:nvPr userDrawn="1"/>
        </p:nvSpPr>
        <p:spPr bwMode="auto">
          <a:xfrm>
            <a:off x="-111587" y="912695"/>
            <a:ext cx="12303587" cy="6026957"/>
          </a:xfrm>
          <a:custGeom>
            <a:avLst/>
            <a:gdLst>
              <a:gd name="connsiteX0" fmla="*/ 0 w 12303587"/>
              <a:gd name="connsiteY0" fmla="*/ 0 h 6026957"/>
              <a:gd name="connsiteX1" fmla="*/ 12303587 w 12303587"/>
              <a:gd name="connsiteY1" fmla="*/ 3012722 h 6026957"/>
              <a:gd name="connsiteX2" fmla="*/ 0 w 12303587"/>
              <a:gd name="connsiteY2" fmla="*/ 6026957 h 6026957"/>
            </a:gdLst>
            <a:ahLst/>
            <a:cxnLst>
              <a:cxn ang="0">
                <a:pos x="connsiteX0" y="connsiteY0"/>
              </a:cxn>
              <a:cxn ang="0">
                <a:pos x="connsiteX1" y="connsiteY1"/>
              </a:cxn>
              <a:cxn ang="0">
                <a:pos x="connsiteX2" y="connsiteY2"/>
              </a:cxn>
            </a:cxnLst>
            <a:rect l="l" t="t" r="r" b="b"/>
            <a:pathLst>
              <a:path w="12303587" h="6026957">
                <a:moveTo>
                  <a:pt x="0" y="0"/>
                </a:moveTo>
                <a:lnTo>
                  <a:pt x="12303587" y="3012722"/>
                </a:lnTo>
                <a:lnTo>
                  <a:pt x="0" y="6026957"/>
                </a:lnTo>
                <a:close/>
              </a:path>
            </a:pathLst>
          </a:custGeom>
          <a:noFill/>
          <a:ln w="20638" cap="flat">
            <a:solidFill>
              <a:srgbClr val="E5341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da-DK" dirty="0"/>
          </a:p>
        </p:txBody>
      </p:sp>
      <p:sp>
        <p:nvSpPr>
          <p:cNvPr id="36" name="Freeform: Shape 35">
            <a:extLst>
              <a:ext uri="{FF2B5EF4-FFF2-40B4-BE49-F238E27FC236}">
                <a16:creationId xmlns:a16="http://schemas.microsoft.com/office/drawing/2014/main" id="{8BDDF88C-2CFD-419A-AC2E-1313136C1A6D}"/>
              </a:ext>
            </a:extLst>
          </p:cNvPr>
          <p:cNvSpPr>
            <a:spLocks/>
          </p:cNvSpPr>
          <p:nvPr userDrawn="1"/>
        </p:nvSpPr>
        <p:spPr bwMode="auto">
          <a:xfrm>
            <a:off x="8100000" y="1854000"/>
            <a:ext cx="4100326" cy="2008520"/>
          </a:xfrm>
          <a:custGeom>
            <a:avLst/>
            <a:gdLst>
              <a:gd name="connsiteX0" fmla="*/ 4100326 w 4100326"/>
              <a:gd name="connsiteY0" fmla="*/ 0 h 2008520"/>
              <a:gd name="connsiteX1" fmla="*/ 4100326 w 4100326"/>
              <a:gd name="connsiteY1" fmla="*/ 2008520 h 2008520"/>
              <a:gd name="connsiteX2" fmla="*/ 0 w 4100326"/>
              <a:gd name="connsiteY2" fmla="*/ 1004260 h 2008520"/>
            </a:gdLst>
            <a:ahLst/>
            <a:cxnLst>
              <a:cxn ang="0">
                <a:pos x="connsiteX0" y="connsiteY0"/>
              </a:cxn>
              <a:cxn ang="0">
                <a:pos x="connsiteX1" y="connsiteY1"/>
              </a:cxn>
              <a:cxn ang="0">
                <a:pos x="connsiteX2" y="connsiteY2"/>
              </a:cxn>
            </a:cxnLst>
            <a:rect l="l" t="t" r="r" b="b"/>
            <a:pathLst>
              <a:path w="4100326" h="2008520">
                <a:moveTo>
                  <a:pt x="4100326" y="0"/>
                </a:moveTo>
                <a:lnTo>
                  <a:pt x="4100326" y="2008520"/>
                </a:lnTo>
                <a:lnTo>
                  <a:pt x="0" y="1004260"/>
                </a:lnTo>
                <a:close/>
              </a:path>
            </a:pathLst>
          </a:custGeom>
          <a:solidFill>
            <a:srgbClr val="00B9B9"/>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nvGrpSpPr>
          <p:cNvPr id="60" name="Group 59">
            <a:extLst>
              <a:ext uri="{FF2B5EF4-FFF2-40B4-BE49-F238E27FC236}">
                <a16:creationId xmlns:a16="http://schemas.microsoft.com/office/drawing/2014/main" id="{9D40999A-F7F6-43D1-8EA5-5BC5FBCCF24A}"/>
              </a:ext>
            </a:extLst>
          </p:cNvPr>
          <p:cNvGrpSpPr/>
          <p:nvPr userDrawn="1"/>
        </p:nvGrpSpPr>
        <p:grpSpPr>
          <a:xfrm>
            <a:off x="10637266" y="2240426"/>
            <a:ext cx="1312972" cy="1205035"/>
            <a:chOff x="5253038" y="-6626226"/>
            <a:chExt cx="3997325" cy="3668713"/>
          </a:xfrm>
        </p:grpSpPr>
        <p:sp>
          <p:nvSpPr>
            <p:cNvPr id="61" name="Freeform 24">
              <a:extLst>
                <a:ext uri="{FF2B5EF4-FFF2-40B4-BE49-F238E27FC236}">
                  <a16:creationId xmlns:a16="http://schemas.microsoft.com/office/drawing/2014/main" id="{50ACD9D0-D176-4589-B052-1B5050A9F694}"/>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2" name="Freeform 25">
              <a:extLst>
                <a:ext uri="{FF2B5EF4-FFF2-40B4-BE49-F238E27FC236}">
                  <a16:creationId xmlns:a16="http://schemas.microsoft.com/office/drawing/2014/main" id="{0ADED9BD-8B8B-4545-8791-7D6AA4BA601D}"/>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3" name="Freeform 26">
              <a:extLst>
                <a:ext uri="{FF2B5EF4-FFF2-40B4-BE49-F238E27FC236}">
                  <a16:creationId xmlns:a16="http://schemas.microsoft.com/office/drawing/2014/main" id="{58DF82D6-3209-4E50-957F-E4C521ED6F0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4" name="Freeform 27">
              <a:extLst>
                <a:ext uri="{FF2B5EF4-FFF2-40B4-BE49-F238E27FC236}">
                  <a16:creationId xmlns:a16="http://schemas.microsoft.com/office/drawing/2014/main" id="{09616419-28BF-4A2C-8215-B9C2C233DE5B}"/>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5" name="Freeform 28">
              <a:extLst>
                <a:ext uri="{FF2B5EF4-FFF2-40B4-BE49-F238E27FC236}">
                  <a16:creationId xmlns:a16="http://schemas.microsoft.com/office/drawing/2014/main" id="{FC136CE3-4090-4A96-ABF7-ABAF7996C651}"/>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6" name="Freeform 29">
              <a:extLst>
                <a:ext uri="{FF2B5EF4-FFF2-40B4-BE49-F238E27FC236}">
                  <a16:creationId xmlns:a16="http://schemas.microsoft.com/office/drawing/2014/main" id="{7B3CB738-A78C-465E-B91D-2DFCDAFBCE18}"/>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7" name="Freeform 30">
              <a:extLst>
                <a:ext uri="{FF2B5EF4-FFF2-40B4-BE49-F238E27FC236}">
                  <a16:creationId xmlns:a16="http://schemas.microsoft.com/office/drawing/2014/main" id="{BD76D96E-AB46-4DBB-8B72-975102FC3972}"/>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8" name="Freeform 31">
              <a:extLst>
                <a:ext uri="{FF2B5EF4-FFF2-40B4-BE49-F238E27FC236}">
                  <a16:creationId xmlns:a16="http://schemas.microsoft.com/office/drawing/2014/main" id="{67015704-B4B9-411C-851B-9AED351D4F3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69" name="Freeform 32">
              <a:extLst>
                <a:ext uri="{FF2B5EF4-FFF2-40B4-BE49-F238E27FC236}">
                  <a16:creationId xmlns:a16="http://schemas.microsoft.com/office/drawing/2014/main" id="{18990BE1-7384-4A50-9C8B-5F1E7788DCF8}"/>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0" name="Freeform 33">
              <a:extLst>
                <a:ext uri="{FF2B5EF4-FFF2-40B4-BE49-F238E27FC236}">
                  <a16:creationId xmlns:a16="http://schemas.microsoft.com/office/drawing/2014/main" id="{7AB1646A-A393-4F88-B065-5E8BAC9BF8C8}"/>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1" name="Freeform 34">
              <a:extLst>
                <a:ext uri="{FF2B5EF4-FFF2-40B4-BE49-F238E27FC236}">
                  <a16:creationId xmlns:a16="http://schemas.microsoft.com/office/drawing/2014/main" id="{6ACE70B6-489D-4B09-90E3-15F1D9C82E95}"/>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2" name="Freeform 35">
              <a:extLst>
                <a:ext uri="{FF2B5EF4-FFF2-40B4-BE49-F238E27FC236}">
                  <a16:creationId xmlns:a16="http://schemas.microsoft.com/office/drawing/2014/main" id="{35F56330-103D-4504-B617-409883E46AB0}"/>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3" name="Freeform 36">
              <a:extLst>
                <a:ext uri="{FF2B5EF4-FFF2-40B4-BE49-F238E27FC236}">
                  <a16:creationId xmlns:a16="http://schemas.microsoft.com/office/drawing/2014/main" id="{5B5F776A-C613-49F3-A143-FEF241FB5735}"/>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4" name="Freeform 37">
              <a:extLst>
                <a:ext uri="{FF2B5EF4-FFF2-40B4-BE49-F238E27FC236}">
                  <a16:creationId xmlns:a16="http://schemas.microsoft.com/office/drawing/2014/main" id="{CB6D28F5-1DCE-4216-9F37-DF6071CA0656}"/>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40" name="Freeform: Shape 39">
            <a:extLst>
              <a:ext uri="{FF2B5EF4-FFF2-40B4-BE49-F238E27FC236}">
                <a16:creationId xmlns:a16="http://schemas.microsoft.com/office/drawing/2014/main" id="{DB924A7C-A263-4A94-B398-CBD7C5C53E9A}"/>
              </a:ext>
            </a:extLst>
          </p:cNvPr>
          <p:cNvSpPr/>
          <p:nvPr userDrawn="1">
            <p:custDataLst>
              <p:tags r:id="rId1"/>
            </p:custDataLst>
          </p:nvPr>
        </p:nvSpPr>
        <p:spPr bwMode="auto">
          <a:xfrm>
            <a:off x="-360000" y="782261"/>
            <a:ext cx="12558724" cy="6093296"/>
          </a:xfrm>
          <a:custGeom>
            <a:avLst/>
            <a:gdLst>
              <a:gd name="connsiteX0" fmla="*/ 0 w 12200920"/>
              <a:gd name="connsiteY0" fmla="*/ 0 h 5919695"/>
              <a:gd name="connsiteX1" fmla="*/ 12200920 w 12200920"/>
              <a:gd name="connsiteY1" fmla="*/ 2987818 h 5919695"/>
              <a:gd name="connsiteX2" fmla="*/ 230261 w 12200920"/>
              <a:gd name="connsiteY2" fmla="*/ 5919695 h 5919695"/>
              <a:gd name="connsiteX3" fmla="*/ 151288 w 12200920"/>
              <a:gd name="connsiteY3" fmla="*/ 5919695 h 5919695"/>
              <a:gd name="connsiteX4" fmla="*/ 12120759 w 12200920"/>
              <a:gd name="connsiteY4" fmla="*/ 2987818 h 5919695"/>
              <a:gd name="connsiteX5" fmla="*/ 0 w 12200920"/>
              <a:gd name="connsiteY5" fmla="*/ 18884 h 59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920" h="5919695">
                <a:moveTo>
                  <a:pt x="0" y="0"/>
                </a:moveTo>
                <a:lnTo>
                  <a:pt x="12200920" y="2987818"/>
                </a:lnTo>
                <a:lnTo>
                  <a:pt x="230261" y="5919695"/>
                </a:lnTo>
                <a:lnTo>
                  <a:pt x="151288" y="5919695"/>
                </a:lnTo>
                <a:lnTo>
                  <a:pt x="12120759" y="2987818"/>
                </a:lnTo>
                <a:lnTo>
                  <a:pt x="0" y="18884"/>
                </a:lnTo>
                <a:close/>
              </a:path>
            </a:pathLst>
          </a:custGeom>
          <a:solidFill>
            <a:srgbClr val="00B9B9"/>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43" name="Rectangle 5">
            <a:extLst>
              <a:ext uri="{FF2B5EF4-FFF2-40B4-BE49-F238E27FC236}">
                <a16:creationId xmlns:a16="http://schemas.microsoft.com/office/drawing/2014/main" id="{C7626943-A0A7-4A55-BB95-4030684000F4}"/>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44" name="Straight Arrow Connector 43">
            <a:extLst>
              <a:ext uri="{FF2B5EF4-FFF2-40B4-BE49-F238E27FC236}">
                <a16:creationId xmlns:a16="http://schemas.microsoft.com/office/drawing/2014/main" id="{DEF6C8C5-13A3-4F08-BD45-91956CE77771}"/>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67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9" name="Billed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35793" y="-27384"/>
            <a:ext cx="12327793" cy="6912768"/>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bg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41601761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rside_3">
    <p:spTree>
      <p:nvGrpSpPr>
        <p:cNvPr id="1" name=""/>
        <p:cNvGrpSpPr/>
        <p:nvPr/>
      </p:nvGrpSpPr>
      <p:grpSpPr>
        <a:xfrm>
          <a:off x="0" y="0"/>
          <a:ext cx="0" cy="0"/>
          <a:chOff x="0" y="0"/>
          <a:chExt cx="0" cy="0"/>
        </a:xfrm>
      </p:grpSpPr>
      <p:sp>
        <p:nvSpPr>
          <p:cNvPr id="3" name="Rektangel 2"/>
          <p:cNvSpPr/>
          <p:nvPr userDrawn="1"/>
        </p:nvSpPr>
        <p:spPr>
          <a:xfrm>
            <a:off x="9540001" y="291526"/>
            <a:ext cx="2705530" cy="1265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5" name="Billed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4681" y="-27385"/>
            <a:ext cx="12246161" cy="6912769"/>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800" y="2412000"/>
            <a:ext cx="5400000" cy="1800000"/>
          </a:xfrm>
        </p:spPr>
        <p:txBody>
          <a:bodyPr anchor="b" anchorCtr="0"/>
          <a:lstStyle>
            <a:lvl1pPr>
              <a:defRPr sz="4400">
                <a:solidFill>
                  <a:schemeClr val="bg1"/>
                </a:solidFill>
              </a:defRPr>
            </a:lvl1pPr>
          </a:lstStyle>
          <a:p>
            <a:r>
              <a:rPr lang="da-DK" noProof="0" dirty="0"/>
              <a:t>Klik for at skrive titel – Brug max 2-3 linjer</a:t>
            </a:r>
          </a:p>
        </p:txBody>
      </p:sp>
      <p:sp>
        <p:nvSpPr>
          <p:cNvPr id="35" name="Subtitle 2"/>
          <p:cNvSpPr>
            <a:spLocks noGrp="1"/>
          </p:cNvSpPr>
          <p:nvPr>
            <p:ph type="subTitle" idx="1" hasCustomPrompt="1"/>
          </p:nvPr>
        </p:nvSpPr>
        <p:spPr>
          <a:xfrm>
            <a:off x="496800" y="4572000"/>
            <a:ext cx="540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198" name="Text Placeholder 197">
            <a:extLst>
              <a:ext uri="{FF2B5EF4-FFF2-40B4-BE49-F238E27FC236}">
                <a16:creationId xmlns:a16="http://schemas.microsoft.com/office/drawing/2014/main" id="{1C43044E-0CF0-4533-B7B2-26D02B4302FE}"/>
              </a:ext>
            </a:extLst>
          </p:cNvPr>
          <p:cNvSpPr>
            <a:spLocks noGrp="1"/>
          </p:cNvSpPr>
          <p:nvPr>
            <p:ph type="body" sz="quarter" idx="40" hasCustomPrompt="1"/>
          </p:nvPr>
        </p:nvSpPr>
        <p:spPr>
          <a:xfrm>
            <a:off x="0" y="270564"/>
            <a:ext cx="12193200" cy="327600"/>
          </a:xfrm>
          <a:blipFill>
            <a:blip r:embed="rId3"/>
            <a:stretch>
              <a:fillRect/>
            </a:stretch>
          </a:blipFill>
        </p:spPr>
        <p:txBody>
          <a:bodyPr/>
          <a:lstStyle>
            <a:lvl1pPr>
              <a:defRPr sz="100">
                <a:noFill/>
              </a:defRPr>
            </a:lvl1pPr>
          </a:lstStyle>
          <a:p>
            <a:pPr lvl="0"/>
            <a:r>
              <a:rPr lang="da-DK" dirty="0"/>
              <a:t>Rediger teksttypografien i masteren</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6840000" y="5760000"/>
            <a:ext cx="540000" cy="540000"/>
          </a:xfrm>
        </p:spPr>
        <p:txBody>
          <a:bodyPr/>
          <a:lstStyle>
            <a:lvl1pPr>
              <a:defRPr sz="800">
                <a:solidFill>
                  <a:schemeClr val="bg1"/>
                </a:solidFill>
              </a:defRPr>
            </a:lvl1pPr>
          </a:lstStyle>
          <a:p>
            <a:pPr lvl="0"/>
            <a:r>
              <a:rPr lang="da-DK" dirty="0"/>
              <a:t>Klik her for at indsætte logo</a:t>
            </a:r>
          </a:p>
        </p:txBody>
      </p:sp>
      <p:sp>
        <p:nvSpPr>
          <p:cNvPr id="6" name="Content Placeholder 5">
            <a:extLst>
              <a:ext uri="{FF2B5EF4-FFF2-40B4-BE49-F238E27FC236}">
                <a16:creationId xmlns:a16="http://schemas.microsoft.com/office/drawing/2014/main" id="{27A88EFB-EB59-4FD4-93DD-94E232F8D7C3}"/>
              </a:ext>
            </a:extLst>
          </p:cNvPr>
          <p:cNvSpPr>
            <a:spLocks noGrp="1"/>
          </p:cNvSpPr>
          <p:nvPr>
            <p:ph sz="quarter" idx="42" hasCustomPrompt="1"/>
          </p:nvPr>
        </p:nvSpPr>
        <p:spPr>
          <a:xfrm>
            <a:off x="7560000" y="5760000"/>
            <a:ext cx="540000" cy="540000"/>
          </a:xfrm>
        </p:spPr>
        <p:txBody>
          <a:bodyPr/>
          <a:lstStyle>
            <a:lvl1pPr>
              <a:defRPr sz="800">
                <a:solidFill>
                  <a:schemeClr val="bg1"/>
                </a:solidFill>
              </a:defRPr>
            </a:lvl1pPr>
          </a:lstStyle>
          <a:p>
            <a:pPr lvl="0"/>
            <a:r>
              <a:rPr lang="da-DK" dirty="0"/>
              <a:t>Klik her for at indsætte logo</a:t>
            </a:r>
          </a:p>
          <a:p>
            <a:pPr lvl="0"/>
            <a:endParaRPr lang="da-DK" dirty="0"/>
          </a:p>
        </p:txBody>
      </p:sp>
      <p:sp>
        <p:nvSpPr>
          <p:cNvPr id="8" name="Content Placeholder 7">
            <a:extLst>
              <a:ext uri="{FF2B5EF4-FFF2-40B4-BE49-F238E27FC236}">
                <a16:creationId xmlns:a16="http://schemas.microsoft.com/office/drawing/2014/main" id="{94935BFA-31A5-413F-AC4F-EDCA82021AC3}"/>
              </a:ext>
            </a:extLst>
          </p:cNvPr>
          <p:cNvSpPr>
            <a:spLocks noGrp="1"/>
          </p:cNvSpPr>
          <p:nvPr>
            <p:ph sz="quarter" idx="43" hasCustomPrompt="1"/>
          </p:nvPr>
        </p:nvSpPr>
        <p:spPr>
          <a:xfrm>
            <a:off x="8280000" y="5760000"/>
            <a:ext cx="540000" cy="540000"/>
          </a:xfrm>
        </p:spPr>
        <p:txBody>
          <a:bodyPr/>
          <a:lstStyle>
            <a:lvl1pPr>
              <a:defRPr sz="800">
                <a:solidFill>
                  <a:schemeClr val="bg1"/>
                </a:solidFill>
              </a:defRPr>
            </a:lvl1pPr>
          </a:lstStyle>
          <a:p>
            <a:pPr lvl="0"/>
            <a:r>
              <a:rPr lang="da-DK" dirty="0"/>
              <a:t>Klik her for at indsætte logo</a:t>
            </a:r>
          </a:p>
        </p:txBody>
      </p:sp>
      <p:sp>
        <p:nvSpPr>
          <p:cNvPr id="10" name="Content Placeholder 9">
            <a:extLst>
              <a:ext uri="{FF2B5EF4-FFF2-40B4-BE49-F238E27FC236}">
                <a16:creationId xmlns:a16="http://schemas.microsoft.com/office/drawing/2014/main" id="{9B5B3985-FC64-4C13-8498-3D7F5276F705}"/>
              </a:ext>
            </a:extLst>
          </p:cNvPr>
          <p:cNvSpPr>
            <a:spLocks noGrp="1"/>
          </p:cNvSpPr>
          <p:nvPr>
            <p:ph sz="quarter" idx="44" hasCustomPrompt="1"/>
          </p:nvPr>
        </p:nvSpPr>
        <p:spPr>
          <a:xfrm>
            <a:off x="9000000" y="5760000"/>
            <a:ext cx="540000" cy="540000"/>
          </a:xfrm>
        </p:spPr>
        <p:txBody>
          <a:bodyPr/>
          <a:lstStyle>
            <a:lvl1pPr>
              <a:defRPr sz="800">
                <a:solidFill>
                  <a:schemeClr val="bg1"/>
                </a:solidFill>
              </a:defRPr>
            </a:lvl1pPr>
          </a:lstStyle>
          <a:p>
            <a:pPr lvl="0"/>
            <a:r>
              <a:rPr lang="da-DK" dirty="0"/>
              <a:t>Klik her for at indsætte logo</a:t>
            </a:r>
          </a:p>
        </p:txBody>
      </p:sp>
      <p:sp>
        <p:nvSpPr>
          <p:cNvPr id="12" name="Content Placeholder 11">
            <a:extLst>
              <a:ext uri="{FF2B5EF4-FFF2-40B4-BE49-F238E27FC236}">
                <a16:creationId xmlns:a16="http://schemas.microsoft.com/office/drawing/2014/main" id="{1DA2807C-2653-4567-97B0-2E6901369D65}"/>
              </a:ext>
            </a:extLst>
          </p:cNvPr>
          <p:cNvSpPr>
            <a:spLocks noGrp="1"/>
          </p:cNvSpPr>
          <p:nvPr>
            <p:ph sz="quarter" idx="45" hasCustomPrompt="1"/>
          </p:nvPr>
        </p:nvSpPr>
        <p:spPr>
          <a:xfrm>
            <a:off x="9720000" y="5760000"/>
            <a:ext cx="540000" cy="540000"/>
          </a:xfrm>
        </p:spPr>
        <p:txBody>
          <a:bodyPr/>
          <a:lstStyle>
            <a:lvl1pPr>
              <a:defRPr sz="800">
                <a:solidFill>
                  <a:schemeClr val="bg1"/>
                </a:solidFill>
              </a:defRPr>
            </a:lvl1pPr>
          </a:lstStyle>
          <a:p>
            <a:pPr lvl="0"/>
            <a:r>
              <a:rPr lang="da-DK" dirty="0"/>
              <a:t>Klik her for at indsætte logo</a:t>
            </a:r>
          </a:p>
        </p:txBody>
      </p:sp>
      <p:sp>
        <p:nvSpPr>
          <p:cNvPr id="14" name="Content Placeholder 13">
            <a:extLst>
              <a:ext uri="{FF2B5EF4-FFF2-40B4-BE49-F238E27FC236}">
                <a16:creationId xmlns:a16="http://schemas.microsoft.com/office/drawing/2014/main" id="{22E3419F-41A9-4241-81D6-D7E817CB5562}"/>
              </a:ext>
            </a:extLst>
          </p:cNvPr>
          <p:cNvSpPr>
            <a:spLocks noGrp="1"/>
          </p:cNvSpPr>
          <p:nvPr>
            <p:ph sz="quarter" idx="46" hasCustomPrompt="1"/>
          </p:nvPr>
        </p:nvSpPr>
        <p:spPr>
          <a:xfrm>
            <a:off x="10440000" y="5760000"/>
            <a:ext cx="540000" cy="540000"/>
          </a:xfrm>
        </p:spPr>
        <p:txBody>
          <a:bodyPr/>
          <a:lstStyle>
            <a:lvl1pPr>
              <a:defRPr sz="800">
                <a:solidFill>
                  <a:schemeClr val="bg1"/>
                </a:solidFill>
              </a:defRPr>
            </a:lvl1pPr>
          </a:lstStyle>
          <a:p>
            <a:pPr lvl="0"/>
            <a:r>
              <a:rPr lang="da-DK" dirty="0"/>
              <a:t>Klik her for at indsætte logo</a:t>
            </a:r>
          </a:p>
        </p:txBody>
      </p:sp>
      <p:sp>
        <p:nvSpPr>
          <p:cNvPr id="18" name="Content Placeholder 17">
            <a:extLst>
              <a:ext uri="{FF2B5EF4-FFF2-40B4-BE49-F238E27FC236}">
                <a16:creationId xmlns:a16="http://schemas.microsoft.com/office/drawing/2014/main" id="{092BEDF2-2EBC-45F3-B580-D7226D1DBA16}"/>
              </a:ext>
            </a:extLst>
          </p:cNvPr>
          <p:cNvSpPr>
            <a:spLocks noGrp="1"/>
          </p:cNvSpPr>
          <p:nvPr>
            <p:ph sz="quarter" idx="47" hasCustomPrompt="1"/>
          </p:nvPr>
        </p:nvSpPr>
        <p:spPr>
          <a:xfrm>
            <a:off x="11160000" y="5760000"/>
            <a:ext cx="540000" cy="540000"/>
          </a:xfrm>
        </p:spPr>
        <p:txBody>
          <a:bodyPr/>
          <a:lstStyle>
            <a:lvl1pPr>
              <a:defRPr sz="800">
                <a:solidFill>
                  <a:schemeClr val="bg1"/>
                </a:solidFill>
              </a:defRPr>
            </a:lvl1pPr>
          </a:lstStyle>
          <a:p>
            <a:pPr lvl="0"/>
            <a:r>
              <a:rPr lang="da-DK" dirty="0"/>
              <a:t>Klik her for at indsætte logo</a:t>
            </a:r>
          </a:p>
        </p:txBody>
      </p:sp>
      <p:sp>
        <p:nvSpPr>
          <p:cNvPr id="31" name="Freeform 23">
            <a:extLst>
              <a:ext uri="{FF2B5EF4-FFF2-40B4-BE49-F238E27FC236}">
                <a16:creationId xmlns:a16="http://schemas.microsoft.com/office/drawing/2014/main" id="{973C4B8A-E8EF-41A4-9BF1-9CBB2AD65CD6}"/>
              </a:ext>
            </a:extLst>
          </p:cNvPr>
          <p:cNvSpPr>
            <a:spLocks/>
          </p:cNvSpPr>
          <p:nvPr userDrawn="1"/>
        </p:nvSpPr>
        <p:spPr bwMode="auto">
          <a:xfrm>
            <a:off x="8100000" y="1916832"/>
            <a:ext cx="4121481" cy="2018882"/>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50" name="Group 49">
            <a:extLst>
              <a:ext uri="{FF2B5EF4-FFF2-40B4-BE49-F238E27FC236}">
                <a16:creationId xmlns:a16="http://schemas.microsoft.com/office/drawing/2014/main" id="{353A326E-2DD4-48C2-B4AD-9A528F11B7AF}"/>
              </a:ext>
            </a:extLst>
          </p:cNvPr>
          <p:cNvGrpSpPr/>
          <p:nvPr userDrawn="1"/>
        </p:nvGrpSpPr>
        <p:grpSpPr>
          <a:xfrm>
            <a:off x="10637266" y="2321596"/>
            <a:ext cx="1312972" cy="1205035"/>
            <a:chOff x="5253038" y="-6626226"/>
            <a:chExt cx="3997325" cy="3668713"/>
          </a:xfrm>
        </p:grpSpPr>
        <p:sp>
          <p:nvSpPr>
            <p:cNvPr id="32" name="Freeform 24">
              <a:extLst>
                <a:ext uri="{FF2B5EF4-FFF2-40B4-BE49-F238E27FC236}">
                  <a16:creationId xmlns:a16="http://schemas.microsoft.com/office/drawing/2014/main" id="{500C2351-3B78-41B4-A840-5C42B4B6FDF8}"/>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3" name="Freeform 25">
              <a:extLst>
                <a:ext uri="{FF2B5EF4-FFF2-40B4-BE49-F238E27FC236}">
                  <a16:creationId xmlns:a16="http://schemas.microsoft.com/office/drawing/2014/main" id="{135A68D1-FC79-47AC-B081-5E370E326F2E}"/>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4" name="Freeform 26">
              <a:extLst>
                <a:ext uri="{FF2B5EF4-FFF2-40B4-BE49-F238E27FC236}">
                  <a16:creationId xmlns:a16="http://schemas.microsoft.com/office/drawing/2014/main" id="{7FD2BFEE-A96F-4733-B2CF-1F8ABAD9C845}"/>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7" name="Freeform 27">
              <a:extLst>
                <a:ext uri="{FF2B5EF4-FFF2-40B4-BE49-F238E27FC236}">
                  <a16:creationId xmlns:a16="http://schemas.microsoft.com/office/drawing/2014/main" id="{E97B7AA2-7F81-4508-9D46-667046C37473}"/>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8" name="Freeform 28">
              <a:extLst>
                <a:ext uri="{FF2B5EF4-FFF2-40B4-BE49-F238E27FC236}">
                  <a16:creationId xmlns:a16="http://schemas.microsoft.com/office/drawing/2014/main" id="{36D9E597-4396-4FDB-9028-837C5712CFDF}"/>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9" name="Freeform 29">
              <a:extLst>
                <a:ext uri="{FF2B5EF4-FFF2-40B4-BE49-F238E27FC236}">
                  <a16:creationId xmlns:a16="http://schemas.microsoft.com/office/drawing/2014/main" id="{4FEDA191-FA13-4758-A921-533DE3B6E3D1}"/>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0" name="Freeform 30">
              <a:extLst>
                <a:ext uri="{FF2B5EF4-FFF2-40B4-BE49-F238E27FC236}">
                  <a16:creationId xmlns:a16="http://schemas.microsoft.com/office/drawing/2014/main" id="{DA3692F8-6621-4757-8941-1D49ABFD228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1" name="Freeform 31">
              <a:extLst>
                <a:ext uri="{FF2B5EF4-FFF2-40B4-BE49-F238E27FC236}">
                  <a16:creationId xmlns:a16="http://schemas.microsoft.com/office/drawing/2014/main" id="{8DF7F54E-0C0A-46E9-ADE8-FA04C0FE2208}"/>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3" name="Freeform 32">
              <a:extLst>
                <a:ext uri="{FF2B5EF4-FFF2-40B4-BE49-F238E27FC236}">
                  <a16:creationId xmlns:a16="http://schemas.microsoft.com/office/drawing/2014/main" id="{6EC6A252-34AA-4998-936E-0232C354F537}"/>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4" name="Freeform 33">
              <a:extLst>
                <a:ext uri="{FF2B5EF4-FFF2-40B4-BE49-F238E27FC236}">
                  <a16:creationId xmlns:a16="http://schemas.microsoft.com/office/drawing/2014/main" id="{9797C208-0825-4D73-A25D-EDDD3F613F83}"/>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5" name="Freeform 34">
              <a:extLst>
                <a:ext uri="{FF2B5EF4-FFF2-40B4-BE49-F238E27FC236}">
                  <a16:creationId xmlns:a16="http://schemas.microsoft.com/office/drawing/2014/main" id="{35C7AC2C-57F1-4A70-838B-B00E8C2B8C9F}"/>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6" name="Freeform 35">
              <a:extLst>
                <a:ext uri="{FF2B5EF4-FFF2-40B4-BE49-F238E27FC236}">
                  <a16:creationId xmlns:a16="http://schemas.microsoft.com/office/drawing/2014/main" id="{13B9E6A6-2C19-48DC-86AA-D3076796B745}"/>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7" name="Freeform 36">
              <a:extLst>
                <a:ext uri="{FF2B5EF4-FFF2-40B4-BE49-F238E27FC236}">
                  <a16:creationId xmlns:a16="http://schemas.microsoft.com/office/drawing/2014/main" id="{264DC8AE-C6E3-49C8-BA45-9A960FDA0D8B}"/>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49" name="Freeform 37">
              <a:extLst>
                <a:ext uri="{FF2B5EF4-FFF2-40B4-BE49-F238E27FC236}">
                  <a16:creationId xmlns:a16="http://schemas.microsoft.com/office/drawing/2014/main" id="{5B098147-390D-4A67-ACC9-E1772E6AB53E}"/>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51" name="Rectangle 5">
            <a:extLst>
              <a:ext uri="{FF2B5EF4-FFF2-40B4-BE49-F238E27FC236}">
                <a16:creationId xmlns:a16="http://schemas.microsoft.com/office/drawing/2014/main" id="{254B468E-B26A-4CEC-9368-F0C89AA3E9E0}"/>
              </a:ext>
            </a:extLst>
          </p:cNvPr>
          <p:cNvSpPr/>
          <p:nvPr userDrawn="1"/>
        </p:nvSpPr>
        <p:spPr>
          <a:xfrm>
            <a:off x="12352041" y="5949280"/>
            <a:ext cx="2159827" cy="969496"/>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Indsæt logo fra højre mod venstre</a:t>
            </a: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Hold </a:t>
            </a:r>
            <a:r>
              <a:rPr lang="da-DK" sz="900" b="1" kern="1200" noProof="1">
                <a:solidFill>
                  <a:schemeClr val="bg1">
                    <a:lumMod val="50000"/>
                  </a:schemeClr>
                </a:solidFill>
                <a:latin typeface="+mn-lt"/>
                <a:ea typeface="+mn-ea"/>
                <a:cs typeface="Arial" charset="0"/>
              </a:rPr>
              <a:t>SHIFT</a:t>
            </a:r>
            <a:r>
              <a:rPr lang="da-DK" sz="900" kern="1200" noProof="1">
                <a:solidFill>
                  <a:schemeClr val="bg1">
                    <a:lumMod val="50000"/>
                  </a:schemeClr>
                </a:solidFill>
                <a:latin typeface="+mn-lt"/>
                <a:ea typeface="+mn-ea"/>
                <a:cs typeface="Arial" charset="0"/>
              </a:rPr>
              <a:t> nede og </a:t>
            </a:r>
            <a:br>
              <a:rPr lang="da-DK" sz="900" kern="1200" noProof="1">
                <a:solidFill>
                  <a:schemeClr val="bg1">
                    <a:lumMod val="50000"/>
                  </a:schemeClr>
                </a:solidFill>
                <a:latin typeface="+mn-lt"/>
                <a:ea typeface="+mn-ea"/>
                <a:cs typeface="Arial" charset="0"/>
              </a:rPr>
            </a:br>
            <a:r>
              <a:rPr lang="da-DK" sz="900" kern="1200" noProof="1">
                <a:solidFill>
                  <a:schemeClr val="bg1">
                    <a:lumMod val="50000"/>
                  </a:schemeClr>
                </a:solidFill>
                <a:latin typeface="+mn-lt"/>
                <a:ea typeface="+mn-ea"/>
                <a:cs typeface="Arial" charset="0"/>
              </a:rPr>
              <a:t>klik på pladsholderens </a:t>
            </a:r>
            <a:r>
              <a:rPr lang="da-DK" sz="900" b="1" kern="1200" noProof="1">
                <a:solidFill>
                  <a:schemeClr val="bg1">
                    <a:lumMod val="50000"/>
                  </a:schemeClr>
                </a:solidFill>
                <a:latin typeface="+mn-lt"/>
                <a:ea typeface="+mn-ea"/>
                <a:cs typeface="Arial" charset="0"/>
              </a:rPr>
              <a:t>RAMME</a:t>
            </a:r>
            <a:r>
              <a:rPr lang="da-DK" sz="900" b="0" kern="1200" noProof="1">
                <a:solidFill>
                  <a:schemeClr val="bg1">
                    <a:lumMod val="50000"/>
                  </a:schemeClr>
                </a:solidFill>
                <a:latin typeface="+mn-lt"/>
                <a:ea typeface="+mn-ea"/>
                <a:cs typeface="Arial" charset="0"/>
              </a:rPr>
              <a:t> (undlad at klikke på tabel-ikonet)</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Klik på </a:t>
            </a:r>
            <a:r>
              <a:rPr lang="da-DK" sz="900" b="1" kern="1200" noProof="1">
                <a:solidFill>
                  <a:schemeClr val="bg1">
                    <a:lumMod val="50000"/>
                  </a:schemeClr>
                </a:solidFill>
                <a:latin typeface="+mn-lt"/>
                <a:ea typeface="+mn-ea"/>
                <a:cs typeface="Arial" charset="0"/>
              </a:rPr>
              <a:t>Indsæt</a:t>
            </a:r>
            <a:r>
              <a:rPr lang="da-DK" sz="900" kern="1200" baseline="0" noProof="1">
                <a:solidFill>
                  <a:schemeClr val="bg1">
                    <a:lumMod val="50000"/>
                  </a:schemeClr>
                </a:solidFill>
                <a:latin typeface="+mn-lt"/>
                <a:ea typeface="+mn-ea"/>
                <a:cs typeface="Arial" charset="0"/>
              </a:rPr>
              <a:t> i top-menuen</a:t>
            </a:r>
            <a:endParaRPr lang="da-DK" sz="900" b="1" kern="1200" noProof="1">
              <a:solidFill>
                <a:schemeClr val="bg1">
                  <a:lumMod val="50000"/>
                </a:schemeClr>
              </a:solidFill>
              <a:latin typeface="+mn-lt"/>
              <a:ea typeface="+mn-ea"/>
              <a:cs typeface="Arial" charset="0"/>
            </a:endParaRPr>
          </a:p>
          <a:p>
            <a:pPr marL="228600" indent="-228600" algn="l">
              <a:spcAft>
                <a:spcPts val="0"/>
              </a:spcAft>
              <a:buFont typeface="+mj-lt"/>
              <a:buAutoNum type="arabicPeriod"/>
            </a:pPr>
            <a:r>
              <a:rPr lang="da-DK" sz="900" kern="1200" noProof="1">
                <a:solidFill>
                  <a:schemeClr val="bg1">
                    <a:lumMod val="50000"/>
                  </a:schemeClr>
                </a:solidFill>
                <a:latin typeface="+mn-lt"/>
                <a:ea typeface="+mn-ea"/>
                <a:cs typeface="Arial" charset="0"/>
              </a:rPr>
              <a:t>Vælg </a:t>
            </a:r>
            <a:r>
              <a:rPr lang="da-DK" sz="900" b="1" kern="1200" noProof="1">
                <a:solidFill>
                  <a:schemeClr val="bg1">
                    <a:lumMod val="50000"/>
                  </a:schemeClr>
                </a:solidFill>
                <a:latin typeface="+mn-lt"/>
                <a:ea typeface="+mn-ea"/>
                <a:cs typeface="Arial" charset="0"/>
              </a:rPr>
              <a:t>Billede</a:t>
            </a:r>
          </a:p>
          <a:p>
            <a:pPr marL="228600" indent="-228600" algn="l">
              <a:spcAft>
                <a:spcPts val="0"/>
              </a:spcAft>
              <a:buFont typeface="+mj-lt"/>
              <a:buAutoNum type="arabicPeriod"/>
            </a:pPr>
            <a:r>
              <a:rPr lang="da-DK" sz="900" b="0" kern="1200" noProof="1">
                <a:solidFill>
                  <a:schemeClr val="bg1">
                    <a:lumMod val="50000"/>
                  </a:schemeClr>
                </a:solidFill>
                <a:latin typeface="+mn-lt"/>
                <a:ea typeface="+mn-ea"/>
                <a:cs typeface="Arial" charset="0"/>
              </a:rPr>
              <a:t>Find logoet</a:t>
            </a:r>
            <a:r>
              <a:rPr lang="da-DK" sz="900" b="0" kern="1200" baseline="0" noProof="1">
                <a:solidFill>
                  <a:schemeClr val="bg1">
                    <a:lumMod val="50000"/>
                  </a:schemeClr>
                </a:solidFill>
                <a:latin typeface="+mn-lt"/>
                <a:ea typeface="+mn-ea"/>
                <a:cs typeface="Arial" charset="0"/>
              </a:rPr>
              <a:t> og vælg indsæt</a:t>
            </a:r>
          </a:p>
        </p:txBody>
      </p:sp>
      <p:cxnSp>
        <p:nvCxnSpPr>
          <p:cNvPr id="52" name="Straight Arrow Connector 51">
            <a:extLst>
              <a:ext uri="{FF2B5EF4-FFF2-40B4-BE49-F238E27FC236}">
                <a16:creationId xmlns:a16="http://schemas.microsoft.com/office/drawing/2014/main" id="{AE5A4E04-62C9-431E-A7D7-D97E63724F8E}"/>
              </a:ext>
            </a:extLst>
          </p:cNvPr>
          <p:cNvCxnSpPr/>
          <p:nvPr userDrawn="1"/>
        </p:nvCxnSpPr>
        <p:spPr>
          <a:xfrm flipH="1">
            <a:off x="12245530" y="5882669"/>
            <a:ext cx="355239" cy="0"/>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8813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_Hvid">
    <p:spTree>
      <p:nvGrpSpPr>
        <p:cNvPr id="1" name=""/>
        <p:cNvGrpSpPr/>
        <p:nvPr/>
      </p:nvGrpSpPr>
      <p:grpSpPr>
        <a:xfrm>
          <a:off x="0" y="0"/>
          <a:ext cx="0" cy="0"/>
          <a:chOff x="0" y="0"/>
          <a:chExt cx="0" cy="0"/>
        </a:xfrm>
      </p:grpSpPr>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tx1"/>
              </a:buClr>
              <a:buFont typeface="Webdings" panose="05030102010509060703" pitchFamily="18" charset="2"/>
              <a:buChar char="="/>
              <a:defRPr sz="2800" baseline="0">
                <a:solidFill>
                  <a:schemeClr val="tx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a:t>
            </a:r>
            <a:r>
              <a:rPr lang="da-DK" dirty="0"/>
              <a:t> 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tx1"/>
                </a:solidFill>
              </a:defRPr>
            </a:lvl1pPr>
          </a:lstStyle>
          <a:p>
            <a:r>
              <a:rPr lang="da-DK" noProof="0" dirty="0"/>
              <a:t>Klik for at tilføje titel</a:t>
            </a:r>
          </a:p>
        </p:txBody>
      </p:sp>
    </p:spTree>
    <p:extLst>
      <p:ext uri="{BB962C8B-B14F-4D97-AF65-F5344CB8AC3E}">
        <p14:creationId xmlns:p14="http://schemas.microsoft.com/office/powerpoint/2010/main" val="24733702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_Sort">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EA787839-AF46-4D45-96AF-026F0ECD0F95}"/>
              </a:ext>
            </a:extLst>
          </p:cNvPr>
          <p:cNvSpPr/>
          <p:nvPr userDrawn="1"/>
        </p:nvSpPr>
        <p:spPr>
          <a:xfrm>
            <a:off x="0" y="0"/>
            <a:ext cx="12192000" cy="6858000"/>
          </a:xfrm>
          <a:custGeom>
            <a:avLst/>
            <a:gdLst>
              <a:gd name="connsiteX0" fmla="*/ 12190615 w 12192000"/>
              <a:gd name="connsiteY0" fmla="*/ 455464 h 6858000"/>
              <a:gd name="connsiteX1" fmla="*/ 10348834 w 12192000"/>
              <a:gd name="connsiteY1" fmla="*/ 898230 h 6858000"/>
              <a:gd name="connsiteX2" fmla="*/ 10152522 w 12192000"/>
              <a:gd name="connsiteY2" fmla="*/ 946261 h 6858000"/>
              <a:gd name="connsiteX3" fmla="*/ 10932528 w 12192000"/>
              <a:gd name="connsiteY3" fmla="*/ 1137574 h 6858000"/>
              <a:gd name="connsiteX4" fmla="*/ 12190615 w 12192000"/>
              <a:gd name="connsiteY4" fmla="*/ 1440286 h 6858000"/>
              <a:gd name="connsiteX5" fmla="*/ 12190615 w 12192000"/>
              <a:gd name="connsiteY5" fmla="*/ 455464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0615" y="455464"/>
                </a:moveTo>
                <a:lnTo>
                  <a:pt x="10348834" y="898230"/>
                </a:lnTo>
                <a:cubicBezTo>
                  <a:pt x="10348834" y="898230"/>
                  <a:pt x="10348834" y="898230"/>
                  <a:pt x="10152522" y="946261"/>
                </a:cubicBezTo>
                <a:cubicBezTo>
                  <a:pt x="10152522" y="946261"/>
                  <a:pt x="10152522" y="946261"/>
                  <a:pt x="10932528" y="1137574"/>
                </a:cubicBezTo>
                <a:cubicBezTo>
                  <a:pt x="10932528" y="1137574"/>
                  <a:pt x="10932528" y="1137574"/>
                  <a:pt x="12190615" y="1440286"/>
                </a:cubicBezTo>
                <a:cubicBezTo>
                  <a:pt x="12190615" y="1440286"/>
                  <a:pt x="12190615" y="1440286"/>
                  <a:pt x="12190615" y="455464"/>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bg1"/>
              </a:solidFill>
            </a:endParaRPr>
          </a:p>
        </p:txBody>
      </p:sp>
      <p:sp>
        <p:nvSpPr>
          <p:cNvPr id="11" name="Pladsholder til tekst 10"/>
          <p:cNvSpPr>
            <a:spLocks noGrp="1"/>
          </p:cNvSpPr>
          <p:nvPr>
            <p:ph type="body" sz="quarter" idx="15" hasCustomPrompt="1"/>
          </p:nvPr>
        </p:nvSpPr>
        <p:spPr>
          <a:xfrm>
            <a:off x="496800" y="1800000"/>
            <a:ext cx="11160000" cy="4320000"/>
          </a:xfrm>
        </p:spPr>
        <p:txBody>
          <a:bodyPr/>
          <a:lstStyle>
            <a:lvl1pPr marL="457200" indent="-457200">
              <a:buClr>
                <a:schemeClr val="bg1"/>
              </a:buClr>
              <a:buFont typeface="Webdings" panose="05030102010509060703" pitchFamily="18" charset="2"/>
              <a:buChar char="="/>
              <a:defRPr sz="2800" baseline="0">
                <a:solidFill>
                  <a:schemeClr val="bg1"/>
                </a:solidFill>
              </a:defRPr>
            </a:lvl1pPr>
            <a:lvl2pPr>
              <a:spcBef>
                <a:spcPts val="400"/>
              </a:spcBef>
              <a:spcAft>
                <a:spcPts val="300"/>
              </a:spcAft>
              <a:defRPr sz="2000"/>
            </a:lvl2pPr>
            <a:lvl3pPr>
              <a:spcAft>
                <a:spcPts val="300"/>
              </a:spcAft>
              <a:defRPr sz="2000"/>
            </a:lvl3pPr>
            <a:lvl4pPr>
              <a:spcAft>
                <a:spcPts val="300"/>
              </a:spcAft>
              <a:defRPr sz="2000"/>
            </a:lvl4pPr>
            <a:lvl5pPr>
              <a:spcAft>
                <a:spcPts val="300"/>
              </a:spcAft>
              <a:defRPr sz="2000"/>
            </a:lvl5pPr>
            <a:lvl6pPr>
              <a:spcAft>
                <a:spcPts val="300"/>
              </a:spcAft>
              <a:defRPr sz="2000"/>
            </a:lvl6pPr>
          </a:lstStyle>
          <a:p>
            <a:pPr lvl="0"/>
            <a:r>
              <a:rPr lang="da-DK" noProof="0" dirty="0"/>
              <a:t>Klik for at tilføje </a:t>
            </a:r>
            <a:r>
              <a:rPr lang="da-DK" dirty="0"/>
              <a:t>agenda</a:t>
            </a:r>
          </a:p>
        </p:txBody>
      </p:sp>
      <p:sp>
        <p:nvSpPr>
          <p:cNvPr id="4" name="Title Placeholder 1"/>
          <p:cNvSpPr>
            <a:spLocks noGrp="1"/>
          </p:cNvSpPr>
          <p:nvPr>
            <p:ph type="title" hasCustomPrompt="1"/>
          </p:nvPr>
        </p:nvSpPr>
        <p:spPr>
          <a:xfrm>
            <a:off x="496800" y="648000"/>
            <a:ext cx="9540000" cy="841270"/>
          </a:xfrm>
          <a:prstGeom prst="rect">
            <a:avLst/>
          </a:prstGeom>
        </p:spPr>
        <p:txBody>
          <a:bodyPr vert="horz" lIns="0" tIns="0" rIns="0" bIns="0" rtlCol="0" anchor="t" anchorCtr="0">
            <a:noAutofit/>
          </a:bodyPr>
          <a:lstStyle>
            <a:lvl1pPr>
              <a:defRPr>
                <a:solidFill>
                  <a:schemeClr val="bg1"/>
                </a:solidFill>
              </a:defRPr>
            </a:lvl1pPr>
          </a:lstStyle>
          <a:p>
            <a:r>
              <a:rPr lang="da-DK" noProof="0" dirty="0"/>
              <a:t>Klik for at tilføje titel</a:t>
            </a:r>
          </a:p>
        </p:txBody>
      </p:sp>
    </p:spTree>
    <p:extLst>
      <p:ext uri="{BB962C8B-B14F-4D97-AF65-F5344CB8AC3E}">
        <p14:creationId xmlns:p14="http://schemas.microsoft.com/office/powerpoint/2010/main" val="1159857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_billed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0B5ABE9-2A4F-4A23-B7FC-3E7D5341D56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5546" y="-27385"/>
            <a:ext cx="12246161" cy="6912769"/>
          </a:xfrm>
          <a:prstGeom prst="rect">
            <a:avLst/>
          </a:prstGeom>
        </p:spPr>
      </p:pic>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
        <p:nvSpPr>
          <p:cNvPr id="55" name="Pladsholder til tekst 10">
            <a:extLst>
              <a:ext uri="{FF2B5EF4-FFF2-40B4-BE49-F238E27FC236}">
                <a16:creationId xmlns:a16="http://schemas.microsoft.com/office/drawing/2014/main" id="{273362F6-E283-496B-8C13-BBA92EFEDE29}"/>
              </a:ext>
            </a:extLst>
          </p:cNvPr>
          <p:cNvSpPr>
            <a:spLocks noGrp="1"/>
          </p:cNvSpPr>
          <p:nvPr>
            <p:ph type="body" sz="quarter" idx="15" hasCustomPrompt="1"/>
          </p:nvPr>
        </p:nvSpPr>
        <p:spPr>
          <a:xfrm>
            <a:off x="540000" y="1800000"/>
            <a:ext cx="3445200" cy="4334400"/>
          </a:xfrm>
        </p:spPr>
        <p:txBody>
          <a:bodyPr/>
          <a:lstStyle>
            <a:lvl1pPr marL="0" indent="0">
              <a:buClr>
                <a:schemeClr val="bg1"/>
              </a:buClr>
              <a:buFontTx/>
              <a:buNone/>
              <a:defRPr sz="1600" baseline="0">
                <a:solidFill>
                  <a:schemeClr val="bg1"/>
                </a:solidFill>
              </a:defRPr>
            </a:lvl1pPr>
            <a:lvl2pPr>
              <a:spcBef>
                <a:spcPts val="300"/>
              </a:spcBef>
              <a:spcAft>
                <a:spcPts val="600"/>
              </a:spcAft>
              <a:buFontTx/>
              <a:buNone/>
              <a:defRPr sz="1600" b="0">
                <a:solidFill>
                  <a:schemeClr val="bg1"/>
                </a:solidFill>
              </a:defRPr>
            </a:lvl2pPr>
            <a:lvl3pPr marL="0" indent="0">
              <a:spcAft>
                <a:spcPts val="600"/>
              </a:spcAft>
              <a:buFontTx/>
              <a:buNone/>
              <a:defRPr sz="1600">
                <a:solidFill>
                  <a:schemeClr val="bg1"/>
                </a:solidFill>
              </a:defRPr>
            </a:lvl3pPr>
            <a:lvl4pPr marL="0" indent="0">
              <a:spcAft>
                <a:spcPts val="600"/>
              </a:spcAft>
              <a:buFontTx/>
              <a:buNone/>
              <a:defRPr sz="1600">
                <a:solidFill>
                  <a:schemeClr val="bg1"/>
                </a:solidFill>
              </a:defRPr>
            </a:lvl4pPr>
            <a:lvl5pPr marL="0" indent="0">
              <a:spcAft>
                <a:spcPts val="600"/>
              </a:spcAft>
              <a:buFontTx/>
              <a:buNone/>
              <a:defRPr sz="1600">
                <a:solidFill>
                  <a:schemeClr val="bg1"/>
                </a:solidFill>
              </a:defRPr>
            </a:lvl5pPr>
            <a:lvl6pPr marL="0" indent="0">
              <a:spcAft>
                <a:spcPts val="600"/>
              </a:spcAft>
              <a:buFontTx/>
              <a:buNone/>
              <a:defRPr sz="1600">
                <a:solidFill>
                  <a:schemeClr val="bg1"/>
                </a:solidFill>
              </a:defRPr>
            </a:lvl6pPr>
            <a:lvl7pPr marL="0" indent="0">
              <a:spcBef>
                <a:spcPts val="300"/>
              </a:spcBef>
              <a:spcAft>
                <a:spcPts val="600"/>
              </a:spcAft>
              <a:buFontTx/>
              <a:buNone/>
              <a:defRPr sz="1600">
                <a:solidFill>
                  <a:schemeClr val="bg1"/>
                </a:solidFill>
              </a:defRPr>
            </a:lvl7pPr>
            <a:lvl8pPr marL="0" indent="0">
              <a:spcBef>
                <a:spcPts val="300"/>
              </a:spcBef>
              <a:spcAft>
                <a:spcPts val="600"/>
              </a:spcAft>
              <a:buFontTx/>
              <a:buNone/>
              <a:defRPr sz="1600">
                <a:solidFill>
                  <a:schemeClr val="bg1"/>
                </a:solidFill>
              </a:defRPr>
            </a:lvl8pPr>
            <a:lvl9pPr marL="0" indent="0">
              <a:spcBef>
                <a:spcPts val="300"/>
              </a:spcBef>
              <a:spcAft>
                <a:spcPts val="600"/>
              </a:spcAft>
              <a:buFontTx/>
              <a:buNone/>
              <a:defRPr sz="1600">
                <a:solidFill>
                  <a:schemeClr val="bg1"/>
                </a:solidFill>
              </a:defRPr>
            </a:lvl9pPr>
          </a:lstStyle>
          <a:p>
            <a:pPr lvl="0"/>
            <a:r>
              <a:rPr lang="da-DK" noProof="0" dirty="0"/>
              <a:t>Klik for at tilføje </a:t>
            </a:r>
            <a:r>
              <a:rPr lang="da-DK" dirty="0"/>
              <a:t>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Tree>
    <p:extLst>
      <p:ext uri="{BB962C8B-B14F-4D97-AF65-F5344CB8AC3E}">
        <p14:creationId xmlns:p14="http://schemas.microsoft.com/office/powerpoint/2010/main" val="3697390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dledning_billede">
    <p:spTree>
      <p:nvGrpSpPr>
        <p:cNvPr id="1" name=""/>
        <p:cNvGrpSpPr/>
        <p:nvPr/>
      </p:nvGrpSpPr>
      <p:grpSpPr>
        <a:xfrm>
          <a:off x="0" y="0"/>
          <a:ext cx="0" cy="0"/>
          <a:chOff x="0" y="0"/>
          <a:chExt cx="0" cy="0"/>
        </a:xfrm>
      </p:grpSpPr>
      <p:pic>
        <p:nvPicPr>
          <p:cNvPr id="12" name="Billede 9">
            <a:extLst>
              <a:ext uri="{FF2B5EF4-FFF2-40B4-BE49-F238E27FC236}">
                <a16:creationId xmlns:a16="http://schemas.microsoft.com/office/drawing/2014/main" id="{55365D4D-CAB0-4FAB-840F-2A19C70629E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5546" y="-27385"/>
            <a:ext cx="12246161" cy="6912769"/>
          </a:xfrm>
          <a:prstGeom prst="rect">
            <a:avLst/>
          </a:prstGeom>
        </p:spPr>
      </p:pic>
      <p:grpSp>
        <p:nvGrpSpPr>
          <p:cNvPr id="3" name="Group 2">
            <a:extLst>
              <a:ext uri="{FF2B5EF4-FFF2-40B4-BE49-F238E27FC236}">
                <a16:creationId xmlns:a16="http://schemas.microsoft.com/office/drawing/2014/main" id="{22888A28-6E21-47F2-8074-FB0A1DAC1574}"/>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6" name="Content Placeholder 5">
            <a:extLst>
              <a:ext uri="{FF2B5EF4-FFF2-40B4-BE49-F238E27FC236}">
                <a16:creationId xmlns:a16="http://schemas.microsoft.com/office/drawing/2014/main" id="{EBAF40EA-B3B2-46E1-90B4-6E2B33C63094}"/>
              </a:ext>
            </a:extLst>
          </p:cNvPr>
          <p:cNvSpPr>
            <a:spLocks noGrp="1"/>
          </p:cNvSpPr>
          <p:nvPr>
            <p:ph sz="quarter" idx="43"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509EA764-1B3B-486A-8C2A-EDC0A5B21194}"/>
              </a:ext>
            </a:extLst>
          </p:cNvPr>
          <p:cNvSpPr>
            <a:spLocks noGrp="1"/>
          </p:cNvSpPr>
          <p:nvPr>
            <p:ph sz="quarter" idx="44"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6" name="Picture Placeholder 9">
            <a:extLst>
              <a:ext uri="{FF2B5EF4-FFF2-40B4-BE49-F238E27FC236}">
                <a16:creationId xmlns:a16="http://schemas.microsoft.com/office/drawing/2014/main" id="{AC3C1BD6-FFD6-4E7A-8191-9036A4FF68E6}"/>
              </a:ext>
            </a:extLst>
          </p:cNvPr>
          <p:cNvSpPr>
            <a:spLocks noGrp="1"/>
          </p:cNvSpPr>
          <p:nvPr>
            <p:ph type="pic" sz="quarter" idx="40" hasCustomPrompt="1"/>
          </p:nvPr>
        </p:nvSpPr>
        <p:spPr>
          <a:xfrm>
            <a:off x="8128800" y="1800000"/>
            <a:ext cx="3445200" cy="4334400"/>
          </a:xfrm>
          <a:prstGeom prst="rect">
            <a:avLst/>
          </a:prstGeom>
        </p:spPr>
        <p:txBody>
          <a:bodyPr wrap="square" lIns="0" tIns="648000" anchor="ctr">
            <a:noAutofit/>
          </a:bodyPr>
          <a:lstStyle>
            <a:lvl1pPr algn="ctr">
              <a:defRPr sz="1600">
                <a:solidFill>
                  <a:schemeClr val="bg1"/>
                </a:solidFill>
              </a:defRPr>
            </a:lvl1pPr>
          </a:lstStyle>
          <a:p>
            <a:r>
              <a:rPr lang="da-DK" dirty="0"/>
              <a:t>Klik på ikonet for at indsætte billede</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1855226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dledning_Tekst">
    <p:spTree>
      <p:nvGrpSpPr>
        <p:cNvPr id="1" name=""/>
        <p:cNvGrpSpPr/>
        <p:nvPr/>
      </p:nvGrpSpPr>
      <p:grpSpPr>
        <a:xfrm>
          <a:off x="0" y="0"/>
          <a:ext cx="0" cy="0"/>
          <a:chOff x="0" y="0"/>
          <a:chExt cx="0" cy="0"/>
        </a:xfrm>
      </p:grpSpPr>
      <p:pic>
        <p:nvPicPr>
          <p:cNvPr id="15" name="Billede 9">
            <a:extLst>
              <a:ext uri="{FF2B5EF4-FFF2-40B4-BE49-F238E27FC236}">
                <a16:creationId xmlns:a16="http://schemas.microsoft.com/office/drawing/2014/main" id="{CE9605F1-105A-45C3-AFFA-C97946C6BE6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5546" y="-27385"/>
            <a:ext cx="12246161" cy="6912769"/>
          </a:xfrm>
          <a:prstGeom prst="rect">
            <a:avLst/>
          </a:prstGeom>
        </p:spPr>
      </p:pic>
      <p:grpSp>
        <p:nvGrpSpPr>
          <p:cNvPr id="3" name="Group 2">
            <a:extLst>
              <a:ext uri="{FF2B5EF4-FFF2-40B4-BE49-F238E27FC236}">
                <a16:creationId xmlns:a16="http://schemas.microsoft.com/office/drawing/2014/main" id="{53B1F8BD-34ED-4A0C-AAC5-5458A5F23443}"/>
              </a:ext>
            </a:extLst>
          </p:cNvPr>
          <p:cNvGrpSpPr/>
          <p:nvPr userDrawn="1"/>
        </p:nvGrpSpPr>
        <p:grpSpPr>
          <a:xfrm>
            <a:off x="10153907" y="455464"/>
            <a:ext cx="2038093" cy="984822"/>
            <a:chOff x="10153907" y="455464"/>
            <a:chExt cx="2038093" cy="984822"/>
          </a:xfrm>
        </p:grpSpPr>
        <p:sp>
          <p:nvSpPr>
            <p:cNvPr id="42" name="Ligebenet trekant 58">
              <a:extLst>
                <a:ext uri="{FF2B5EF4-FFF2-40B4-BE49-F238E27FC236}">
                  <a16:creationId xmlns:a16="http://schemas.microsoft.com/office/drawing/2014/main" id="{3A11CB46-D736-4DEB-B4DE-E664BD772BE0}"/>
                </a:ext>
              </a:extLst>
            </p:cNvPr>
            <p:cNvSpPr/>
            <p:nvPr userDrawn="1"/>
          </p:nvSpPr>
          <p:spPr>
            <a:xfrm rot="16200000">
              <a:off x="10821957"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3" name="Freeform: Shape Logo">
              <a:extLst>
                <a:ext uri="{FF2B5EF4-FFF2-40B4-BE49-F238E27FC236}">
                  <a16:creationId xmlns:a16="http://schemas.microsoft.com/office/drawing/2014/main" id="{E1D5E92E-73A4-402F-A763-9E4DD8A6851A}"/>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grpSp>
      <p:sp>
        <p:nvSpPr>
          <p:cNvPr id="2"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1364400" y="414255"/>
            <a:ext cx="4464000" cy="525600"/>
          </a:xfrm>
        </p:spPr>
        <p:txBody>
          <a:bodyPr anchor="ctr" anchorCtr="0"/>
          <a:lstStyle>
            <a:lvl1pPr>
              <a:lnSpc>
                <a:spcPct val="100000"/>
              </a:lnSpc>
              <a:defRPr sz="3600">
                <a:solidFill>
                  <a:schemeClr val="bg1"/>
                </a:solidFill>
              </a:defRPr>
            </a:lvl1pPr>
          </a:lstStyle>
          <a:p>
            <a:r>
              <a:rPr lang="da-DK" noProof="0" dirty="0"/>
              <a:t>Klik for at tilføje titel</a:t>
            </a:r>
          </a:p>
        </p:txBody>
      </p:sp>
      <p:sp>
        <p:nvSpPr>
          <p:cNvPr id="12" name="Content Placeholder 5">
            <a:extLst>
              <a:ext uri="{FF2B5EF4-FFF2-40B4-BE49-F238E27FC236}">
                <a16:creationId xmlns:a16="http://schemas.microsoft.com/office/drawing/2014/main" id="{77C7CC57-5CFF-4D40-8C53-3BE561A07D68}"/>
              </a:ext>
            </a:extLst>
          </p:cNvPr>
          <p:cNvSpPr>
            <a:spLocks noGrp="1"/>
          </p:cNvSpPr>
          <p:nvPr>
            <p:ph sz="quarter" idx="44" hasCustomPrompt="1"/>
          </p:nvPr>
        </p:nvSpPr>
        <p:spPr>
          <a:xfrm>
            <a:off x="5400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5">
            <a:extLst>
              <a:ext uri="{FF2B5EF4-FFF2-40B4-BE49-F238E27FC236}">
                <a16:creationId xmlns:a16="http://schemas.microsoft.com/office/drawing/2014/main" id="{E1941DC4-1D59-4F53-9F64-936CF87FF97F}"/>
              </a:ext>
            </a:extLst>
          </p:cNvPr>
          <p:cNvSpPr>
            <a:spLocks noGrp="1"/>
          </p:cNvSpPr>
          <p:nvPr>
            <p:ph sz="quarter" idx="45" hasCustomPrompt="1"/>
          </p:nvPr>
        </p:nvSpPr>
        <p:spPr>
          <a:xfrm>
            <a:off x="43344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5">
            <a:extLst>
              <a:ext uri="{FF2B5EF4-FFF2-40B4-BE49-F238E27FC236}">
                <a16:creationId xmlns:a16="http://schemas.microsoft.com/office/drawing/2014/main" id="{A6CC793F-E84D-4D02-A56C-2A14277E274C}"/>
              </a:ext>
            </a:extLst>
          </p:cNvPr>
          <p:cNvSpPr>
            <a:spLocks noGrp="1"/>
          </p:cNvSpPr>
          <p:nvPr>
            <p:ph sz="quarter" idx="46" hasCustomPrompt="1"/>
          </p:nvPr>
        </p:nvSpPr>
        <p:spPr>
          <a:xfrm>
            <a:off x="8128800" y="1800000"/>
            <a:ext cx="3445200" cy="4334400"/>
          </a:xfrm>
        </p:spPr>
        <p:txBody>
          <a:bodyPr/>
          <a:lstStyle>
            <a:lvl1pPr>
              <a:defRPr sz="1200">
                <a:solidFill>
                  <a:schemeClr val="bg1"/>
                </a:solidFill>
              </a:defRPr>
            </a:lvl1pPr>
            <a:lvl2pPr>
              <a:defRPr sz="1200">
                <a:solidFill>
                  <a:schemeClr val="bg1"/>
                </a:solidFill>
              </a:defRPr>
            </a:lvl2pPr>
            <a:lvl3pPr>
              <a:buClr>
                <a:schemeClr val="bg1"/>
              </a:buClr>
              <a:defRPr sz="1200">
                <a:solidFill>
                  <a:schemeClr val="bg1"/>
                </a:solidFill>
              </a:defRPr>
            </a:lvl3pPr>
            <a:lvl4pPr marL="432000" indent="-216000">
              <a:defRPr sz="1200">
                <a:solidFill>
                  <a:schemeClr val="bg1"/>
                </a:solidFill>
              </a:defRPr>
            </a:lvl4pPr>
            <a:lvl5pPr marL="648000" indent="-216000">
              <a:buClrTx/>
              <a:defRPr sz="1200">
                <a:solidFill>
                  <a:schemeClr val="bg1"/>
                </a:solidFill>
              </a:defRPr>
            </a:lvl5pPr>
            <a:lvl6pPr marL="864000" indent="-216000">
              <a:buClrTx/>
              <a:defRPr sz="1200">
                <a:solidFill>
                  <a:schemeClr val="bg1"/>
                </a:solidFill>
              </a:defRPr>
            </a:lvl6pPr>
            <a:lvl7pPr marL="1152000" indent="-216000">
              <a:defRPr sz="1200">
                <a:solidFill>
                  <a:schemeClr val="bg1"/>
                </a:solidFill>
              </a:defRPr>
            </a:lvl7pPr>
            <a:lvl8pPr marL="1368000" indent="-216000">
              <a:defRPr sz="1200">
                <a:solidFill>
                  <a:schemeClr val="bg1"/>
                </a:solidFill>
              </a:defRPr>
            </a:lvl8pPr>
            <a:lvl9pPr marL="1512000" indent="-216000">
              <a:defRPr sz="1200">
                <a:solidFill>
                  <a:schemeClr val="bg1"/>
                </a:solidFill>
              </a:defRPr>
            </a:lvl9pPr>
          </a:lstStyle>
          <a:p>
            <a:pPr lvl="0"/>
            <a:r>
              <a:rPr lang="da-DK" noProof="0" dirty="0"/>
              <a:t>Klik for at tilføje </a:t>
            </a:r>
            <a:r>
              <a:rPr lang="da-DK" dirty="0"/>
              <a:t>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 name="Content Placeholder 3">
            <a:extLst>
              <a:ext uri="{FF2B5EF4-FFF2-40B4-BE49-F238E27FC236}">
                <a16:creationId xmlns:a16="http://schemas.microsoft.com/office/drawing/2014/main" id="{BB29D62C-74DC-47E9-A315-412142CA63C3}"/>
              </a:ext>
            </a:extLst>
          </p:cNvPr>
          <p:cNvSpPr>
            <a:spLocks noGrp="1"/>
          </p:cNvSpPr>
          <p:nvPr>
            <p:ph sz="quarter" idx="41" hasCustomPrompt="1"/>
          </p:nvPr>
        </p:nvSpPr>
        <p:spPr>
          <a:xfrm>
            <a:off x="540000" y="414255"/>
            <a:ext cx="525600" cy="525600"/>
          </a:xfrm>
        </p:spPr>
        <p:txBody>
          <a:bodyPr/>
          <a:lstStyle>
            <a:lvl1pPr>
              <a:defRPr sz="800">
                <a:solidFill>
                  <a:schemeClr val="bg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Tree>
    <p:extLst>
      <p:ext uri="{BB962C8B-B14F-4D97-AF65-F5344CB8AC3E}">
        <p14:creationId xmlns:p14="http://schemas.microsoft.com/office/powerpoint/2010/main" val="27055664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killeblad">
    <p:spTree>
      <p:nvGrpSpPr>
        <p:cNvPr id="1" name=""/>
        <p:cNvGrpSpPr/>
        <p:nvPr/>
      </p:nvGrpSpPr>
      <p:grpSpPr>
        <a:xfrm>
          <a:off x="0" y="0"/>
          <a:ext cx="0" cy="0"/>
          <a:chOff x="0" y="0"/>
          <a:chExt cx="0" cy="0"/>
        </a:xfrm>
      </p:grpSpPr>
      <p:pic>
        <p:nvPicPr>
          <p:cNvPr id="10" name="Billed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5546" y="-27385"/>
            <a:ext cx="12246161" cy="6912769"/>
          </a:xfrm>
          <a:prstGeom prst="rect">
            <a:avLst/>
          </a:prstGeom>
        </p:spPr>
      </p:pic>
      <p:sp>
        <p:nvSpPr>
          <p:cNvPr id="59" name="Ligebenet trekant 58"/>
          <p:cNvSpPr/>
          <p:nvPr userDrawn="1"/>
        </p:nvSpPr>
        <p:spPr>
          <a:xfrm rot="16200000">
            <a:off x="1081918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8" name="Ligebenet trekant 57"/>
          <p:cNvSpPr/>
          <p:nvPr userDrawn="1"/>
        </p:nvSpPr>
        <p:spPr>
          <a:xfrm rot="16200000">
            <a:off x="10791398" y="20484"/>
            <a:ext cx="885304" cy="18547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48" name="Title 1">
            <a:extLst>
              <a:ext uri="{FF2B5EF4-FFF2-40B4-BE49-F238E27FC236}">
                <a16:creationId xmlns:a16="http://schemas.microsoft.com/office/drawing/2014/main" id="{772B357B-818B-4A2C-B848-37E444C19E2B}"/>
              </a:ext>
            </a:extLst>
          </p:cNvPr>
          <p:cNvSpPr>
            <a:spLocks noGrp="1"/>
          </p:cNvSpPr>
          <p:nvPr>
            <p:ph type="title" hasCustomPrompt="1"/>
          </p:nvPr>
        </p:nvSpPr>
        <p:spPr>
          <a:xfrm>
            <a:off x="496798" y="2412000"/>
            <a:ext cx="7560000" cy="1800000"/>
          </a:xfrm>
        </p:spPr>
        <p:txBody>
          <a:bodyPr anchor="b" anchorCtr="0"/>
          <a:lstStyle>
            <a:lvl1pPr>
              <a:defRPr sz="6000">
                <a:solidFill>
                  <a:schemeClr val="bg1"/>
                </a:solidFill>
              </a:defRPr>
            </a:lvl1pPr>
          </a:lstStyle>
          <a:p>
            <a:r>
              <a:rPr lang="da-DK" noProof="0" dirty="0"/>
              <a:t>Klik for at skrive en skillebladstitel – </a:t>
            </a:r>
            <a:br>
              <a:rPr lang="da-DK" noProof="0" dirty="0"/>
            </a:br>
            <a:r>
              <a:rPr lang="da-DK" noProof="0" dirty="0"/>
              <a:t>Brug max 3 linjer</a:t>
            </a:r>
          </a:p>
        </p:txBody>
      </p:sp>
      <p:sp>
        <p:nvSpPr>
          <p:cNvPr id="53" name="Subtitle 2"/>
          <p:cNvSpPr>
            <a:spLocks noGrp="1"/>
          </p:cNvSpPr>
          <p:nvPr>
            <p:ph type="subTitle" idx="1" hasCustomPrompt="1"/>
          </p:nvPr>
        </p:nvSpPr>
        <p:spPr>
          <a:xfrm>
            <a:off x="496800" y="4500000"/>
            <a:ext cx="7560000" cy="828000"/>
          </a:xfrm>
          <a:noFill/>
        </p:spPr>
        <p:txBody>
          <a:bodyPr lIns="0" rIns="0" anchor="t" anchorCtr="0"/>
          <a:lstStyle>
            <a:lvl1pPr marL="0" indent="0" algn="l">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undertitel eller navn på afsender – Brug max 2-3 linjer  </a:t>
            </a:r>
          </a:p>
          <a:p>
            <a:endParaRPr lang="da-DK" noProof="0" dirty="0"/>
          </a:p>
        </p:txBody>
      </p:sp>
      <p:sp>
        <p:nvSpPr>
          <p:cNvPr id="57" name="Freeform: Shape Logo">
            <a:extLst>
              <a:ext uri="{FF2B5EF4-FFF2-40B4-BE49-F238E27FC236}">
                <a16:creationId xmlns:a16="http://schemas.microsoft.com/office/drawing/2014/main" id="{36FC7249-C78B-4657-BD50-58468BE9C774}"/>
              </a:ext>
            </a:extLst>
          </p:cNvPr>
          <p:cNvSpPr txBox="1">
            <a:spLocks/>
          </p:cNvSpPr>
          <p:nvPr userDrawn="1">
            <p:custDataLst>
              <p:tags r:id="rId1"/>
            </p:custDataLst>
          </p:nvPr>
        </p:nvSpPr>
        <p:spPr>
          <a:xfrm>
            <a:off x="10153907" y="455464"/>
            <a:ext cx="2038093" cy="984822"/>
          </a:xfrm>
          <a:custGeom>
            <a:avLst/>
            <a:gdLst>
              <a:gd name="connsiteX0" fmla="*/ 9327284 w 12195176"/>
              <a:gd name="connsiteY0" fmla="*/ 3431832 h 5892801"/>
              <a:gd name="connsiteX1" fmla="*/ 8869000 w 12195176"/>
              <a:gd name="connsiteY1" fmla="*/ 4388204 h 5892801"/>
              <a:gd name="connsiteX2" fmla="*/ 9375524 w 12195176"/>
              <a:gd name="connsiteY2" fmla="*/ 4586241 h 5892801"/>
              <a:gd name="connsiteX3" fmla="*/ 9464769 w 12195176"/>
              <a:gd name="connsiteY3" fmla="*/ 4366469 h 5892801"/>
              <a:gd name="connsiteX4" fmla="*/ 9146382 w 12195176"/>
              <a:gd name="connsiteY4" fmla="*/ 4267450 h 5892801"/>
              <a:gd name="connsiteX5" fmla="*/ 9242863 w 12195176"/>
              <a:gd name="connsiteY5" fmla="*/ 4033187 h 5892801"/>
              <a:gd name="connsiteX6" fmla="*/ 9510597 w 12195176"/>
              <a:gd name="connsiteY6" fmla="*/ 4093565 h 5892801"/>
              <a:gd name="connsiteX7" fmla="*/ 9590194 w 12195176"/>
              <a:gd name="connsiteY7" fmla="*/ 3905188 h 5892801"/>
              <a:gd name="connsiteX8" fmla="*/ 9312811 w 12195176"/>
              <a:gd name="connsiteY8" fmla="*/ 3859302 h 5892801"/>
              <a:gd name="connsiteX9" fmla="*/ 9423764 w 12195176"/>
              <a:gd name="connsiteY9" fmla="*/ 3593643 h 5892801"/>
              <a:gd name="connsiteX10" fmla="*/ 9915817 w 12195176"/>
              <a:gd name="connsiteY10" fmla="*/ 3632284 h 5892801"/>
              <a:gd name="connsiteX11" fmla="*/ 9503361 w 12195176"/>
              <a:gd name="connsiteY11" fmla="*/ 4632128 h 5892801"/>
              <a:gd name="connsiteX12" fmla="*/ 9713207 w 12195176"/>
              <a:gd name="connsiteY12" fmla="*/ 4721486 h 5892801"/>
              <a:gd name="connsiteX13" fmla="*/ 10101542 w 12195176"/>
              <a:gd name="connsiteY13" fmla="*/ 3644359 h 5892801"/>
              <a:gd name="connsiteX14" fmla="*/ 10458521 w 12195176"/>
              <a:gd name="connsiteY14" fmla="*/ 3668510 h 5892801"/>
              <a:gd name="connsiteX15" fmla="*/ 10545354 w 12195176"/>
              <a:gd name="connsiteY15" fmla="*/ 3463228 h 5892801"/>
              <a:gd name="connsiteX16" fmla="*/ 9327284 w 12195176"/>
              <a:gd name="connsiteY16" fmla="*/ 3431832 h 5892801"/>
              <a:gd name="connsiteX17" fmla="*/ 8671214 w 12195176"/>
              <a:gd name="connsiteY17" fmla="*/ 3417342 h 5892801"/>
              <a:gd name="connsiteX18" fmla="*/ 8502373 w 12195176"/>
              <a:gd name="connsiteY18" fmla="*/ 4248130 h 5892801"/>
              <a:gd name="connsiteX19" fmla="*/ 8721866 w 12195176"/>
              <a:gd name="connsiteY19" fmla="*/ 4332658 h 5892801"/>
              <a:gd name="connsiteX20" fmla="*/ 9247687 w 12195176"/>
              <a:gd name="connsiteY20" fmla="*/ 3429417 h 5892801"/>
              <a:gd name="connsiteX21" fmla="*/ 9074021 w 12195176"/>
              <a:gd name="connsiteY21" fmla="*/ 3427002 h 5892801"/>
              <a:gd name="connsiteX22" fmla="*/ 8697746 w 12195176"/>
              <a:gd name="connsiteY22" fmla="*/ 4127376 h 5892801"/>
              <a:gd name="connsiteX23" fmla="*/ 8661566 w 12195176"/>
              <a:gd name="connsiteY23" fmla="*/ 4115300 h 5892801"/>
              <a:gd name="connsiteX24" fmla="*/ 8820759 w 12195176"/>
              <a:gd name="connsiteY24" fmla="*/ 3419757 h 5892801"/>
              <a:gd name="connsiteX25" fmla="*/ 8671214 w 12195176"/>
              <a:gd name="connsiteY25" fmla="*/ 3417342 h 5892801"/>
              <a:gd name="connsiteX26" fmla="*/ 8415540 w 12195176"/>
              <a:gd name="connsiteY26" fmla="*/ 3410096 h 5892801"/>
              <a:gd name="connsiteX27" fmla="*/ 8232226 w 12195176"/>
              <a:gd name="connsiteY27" fmla="*/ 4139451 h 5892801"/>
              <a:gd name="connsiteX28" fmla="*/ 8357651 w 12195176"/>
              <a:gd name="connsiteY28" fmla="*/ 4190168 h 5892801"/>
              <a:gd name="connsiteX29" fmla="*/ 8567497 w 12195176"/>
              <a:gd name="connsiteY29" fmla="*/ 3414927 h 5892801"/>
              <a:gd name="connsiteX30" fmla="*/ 8415540 w 12195176"/>
              <a:gd name="connsiteY30" fmla="*/ 3410096 h 5892801"/>
              <a:gd name="connsiteX31" fmla="*/ 8101977 w 12195176"/>
              <a:gd name="connsiteY31" fmla="*/ 3402851 h 5892801"/>
              <a:gd name="connsiteX32" fmla="*/ 7957256 w 12195176"/>
              <a:gd name="connsiteY32" fmla="*/ 4033187 h 5892801"/>
              <a:gd name="connsiteX33" fmla="*/ 8179162 w 12195176"/>
              <a:gd name="connsiteY33" fmla="*/ 4117716 h 5892801"/>
              <a:gd name="connsiteX34" fmla="*/ 8215342 w 12195176"/>
              <a:gd name="connsiteY34" fmla="*/ 3977641 h 5892801"/>
              <a:gd name="connsiteX35" fmla="*/ 8101977 w 12195176"/>
              <a:gd name="connsiteY35" fmla="*/ 3941415 h 5892801"/>
              <a:gd name="connsiteX36" fmla="*/ 8227402 w 12195176"/>
              <a:gd name="connsiteY36" fmla="*/ 3405266 h 5892801"/>
              <a:gd name="connsiteX37" fmla="*/ 8101977 w 12195176"/>
              <a:gd name="connsiteY37" fmla="*/ 3402851 h 5892801"/>
              <a:gd name="connsiteX38" fmla="*/ 8700158 w 12195176"/>
              <a:gd name="connsiteY38" fmla="*/ 2789420 h 5892801"/>
              <a:gd name="connsiteX39" fmla="*/ 8811111 w 12195176"/>
              <a:gd name="connsiteY39" fmla="*/ 2929495 h 5892801"/>
              <a:gd name="connsiteX40" fmla="*/ 8712218 w 12195176"/>
              <a:gd name="connsiteY40" fmla="*/ 3113041 h 5892801"/>
              <a:gd name="connsiteX41" fmla="*/ 8659154 w 12195176"/>
              <a:gd name="connsiteY41" fmla="*/ 3113041 h 5892801"/>
              <a:gd name="connsiteX42" fmla="*/ 8639858 w 12195176"/>
              <a:gd name="connsiteY42" fmla="*/ 2799081 h 5892801"/>
              <a:gd name="connsiteX43" fmla="*/ 8700158 w 12195176"/>
              <a:gd name="connsiteY43" fmla="*/ 2789420 h 5892801"/>
              <a:gd name="connsiteX44" fmla="*/ 8753637 w 12195176"/>
              <a:gd name="connsiteY44" fmla="*/ 2678968 h 5892801"/>
              <a:gd name="connsiteX45" fmla="*/ 8695334 w 12195176"/>
              <a:gd name="connsiteY45" fmla="*/ 2683157 h 5892801"/>
              <a:gd name="connsiteX46" fmla="*/ 8543377 w 12195176"/>
              <a:gd name="connsiteY46" fmla="*/ 2712138 h 5892801"/>
              <a:gd name="connsiteX47" fmla="*/ 8572321 w 12195176"/>
              <a:gd name="connsiteY47" fmla="*/ 3209645 h 5892801"/>
              <a:gd name="connsiteX48" fmla="*/ 8717042 w 12195176"/>
              <a:gd name="connsiteY48" fmla="*/ 3212060 h 5892801"/>
              <a:gd name="connsiteX49" fmla="*/ 8914828 w 12195176"/>
              <a:gd name="connsiteY49" fmla="*/ 2922250 h 5892801"/>
              <a:gd name="connsiteX50" fmla="*/ 8753637 w 12195176"/>
              <a:gd name="connsiteY50" fmla="*/ 2678968 h 5892801"/>
              <a:gd name="connsiteX51" fmla="*/ 9081257 w 12195176"/>
              <a:gd name="connsiteY51" fmla="*/ 2613119 h 5892801"/>
              <a:gd name="connsiteX52" fmla="*/ 8965480 w 12195176"/>
              <a:gd name="connsiteY52" fmla="*/ 2632440 h 5892801"/>
              <a:gd name="connsiteX53" fmla="*/ 8987189 w 12195176"/>
              <a:gd name="connsiteY53" fmla="*/ 3212060 h 5892801"/>
              <a:gd name="connsiteX54" fmla="*/ 9105378 w 12195176"/>
              <a:gd name="connsiteY54" fmla="*/ 3209645 h 5892801"/>
              <a:gd name="connsiteX55" fmla="*/ 9528687 w 12195176"/>
              <a:gd name="connsiteY55" fmla="*/ 2533422 h 5892801"/>
              <a:gd name="connsiteX56" fmla="*/ 9373112 w 12195176"/>
              <a:gd name="connsiteY56" fmla="*/ 2552742 h 5892801"/>
              <a:gd name="connsiteX57" fmla="*/ 9163266 w 12195176"/>
              <a:gd name="connsiteY57" fmla="*/ 2917420 h 5892801"/>
              <a:gd name="connsiteX58" fmla="*/ 9404468 w 12195176"/>
              <a:gd name="connsiteY58" fmla="*/ 3224135 h 5892801"/>
              <a:gd name="connsiteX59" fmla="*/ 9621550 w 12195176"/>
              <a:gd name="connsiteY59" fmla="*/ 3197569 h 5892801"/>
              <a:gd name="connsiteX60" fmla="*/ 9602254 w 12195176"/>
              <a:gd name="connsiteY60" fmla="*/ 2844967 h 5892801"/>
              <a:gd name="connsiteX61" fmla="*/ 9418940 w 12195176"/>
              <a:gd name="connsiteY61" fmla="*/ 2861873 h 5892801"/>
              <a:gd name="connsiteX62" fmla="*/ 9423764 w 12195176"/>
              <a:gd name="connsiteY62" fmla="*/ 2977797 h 5892801"/>
              <a:gd name="connsiteX63" fmla="*/ 9479241 w 12195176"/>
              <a:gd name="connsiteY63" fmla="*/ 2972967 h 5892801"/>
              <a:gd name="connsiteX64" fmla="*/ 9484065 w 12195176"/>
              <a:gd name="connsiteY64" fmla="*/ 3103381 h 5892801"/>
              <a:gd name="connsiteX65" fmla="*/ 9421352 w 12195176"/>
              <a:gd name="connsiteY65" fmla="*/ 3108211 h 5892801"/>
              <a:gd name="connsiteX66" fmla="*/ 9288691 w 12195176"/>
              <a:gd name="connsiteY66" fmla="*/ 2919835 h 5892801"/>
              <a:gd name="connsiteX67" fmla="*/ 9404468 w 12195176"/>
              <a:gd name="connsiteY67" fmla="*/ 2668666 h 5892801"/>
              <a:gd name="connsiteX68" fmla="*/ 9587782 w 12195176"/>
              <a:gd name="connsiteY68" fmla="*/ 2651761 h 5892801"/>
              <a:gd name="connsiteX69" fmla="*/ 9582958 w 12195176"/>
              <a:gd name="connsiteY69" fmla="*/ 2535837 h 5892801"/>
              <a:gd name="connsiteX70" fmla="*/ 9528687 w 12195176"/>
              <a:gd name="connsiteY70" fmla="*/ 2533422 h 5892801"/>
              <a:gd name="connsiteX71" fmla="*/ 10422586 w 12195176"/>
              <a:gd name="connsiteY71" fmla="*/ 2511252 h 5892801"/>
              <a:gd name="connsiteX72" fmla="*/ 10530882 w 12195176"/>
              <a:gd name="connsiteY72" fmla="*/ 2779760 h 5892801"/>
              <a:gd name="connsiteX73" fmla="*/ 10419929 w 12195176"/>
              <a:gd name="connsiteY73" fmla="*/ 3067155 h 5892801"/>
              <a:gd name="connsiteX74" fmla="*/ 10292092 w 12195176"/>
              <a:gd name="connsiteY74" fmla="*/ 2811156 h 5892801"/>
              <a:gd name="connsiteX75" fmla="*/ 10388573 w 12195176"/>
              <a:gd name="connsiteY75" fmla="*/ 2514101 h 5892801"/>
              <a:gd name="connsiteX76" fmla="*/ 10422586 w 12195176"/>
              <a:gd name="connsiteY76" fmla="*/ 2511252 h 5892801"/>
              <a:gd name="connsiteX77" fmla="*/ 11001226 w 12195176"/>
              <a:gd name="connsiteY77" fmla="*/ 2424743 h 5892801"/>
              <a:gd name="connsiteX78" fmla="*/ 11148359 w 12195176"/>
              <a:gd name="connsiteY78" fmla="*/ 2552742 h 5892801"/>
              <a:gd name="connsiteX79" fmla="*/ 11037406 w 12195176"/>
              <a:gd name="connsiteY79" fmla="*/ 2729043 h 5892801"/>
              <a:gd name="connsiteX80" fmla="*/ 10899921 w 12195176"/>
              <a:gd name="connsiteY80" fmla="*/ 2743534 h 5892801"/>
              <a:gd name="connsiteX81" fmla="*/ 10875801 w 12195176"/>
              <a:gd name="connsiteY81" fmla="*/ 2451309 h 5892801"/>
              <a:gd name="connsiteX82" fmla="*/ 11001226 w 12195176"/>
              <a:gd name="connsiteY82" fmla="*/ 2424743 h 5892801"/>
              <a:gd name="connsiteX83" fmla="*/ 10118426 w 12195176"/>
              <a:gd name="connsiteY83" fmla="*/ 2424743 h 5892801"/>
              <a:gd name="connsiteX84" fmla="*/ 9766271 w 12195176"/>
              <a:gd name="connsiteY84" fmla="*/ 2487535 h 5892801"/>
              <a:gd name="connsiteX85" fmla="*/ 9812100 w 12195176"/>
              <a:gd name="connsiteY85" fmla="*/ 3207230 h 5892801"/>
              <a:gd name="connsiteX86" fmla="*/ 9959233 w 12195176"/>
              <a:gd name="connsiteY86" fmla="*/ 3207230 h 5892801"/>
              <a:gd name="connsiteX87" fmla="*/ 9942349 w 12195176"/>
              <a:gd name="connsiteY87" fmla="*/ 2929495 h 5892801"/>
              <a:gd name="connsiteX88" fmla="*/ 10108778 w 12195176"/>
              <a:gd name="connsiteY88" fmla="*/ 2917420 h 5892801"/>
              <a:gd name="connsiteX89" fmla="*/ 10099130 w 12195176"/>
              <a:gd name="connsiteY89" fmla="*/ 2779760 h 5892801"/>
              <a:gd name="connsiteX90" fmla="*/ 9932701 w 12195176"/>
              <a:gd name="connsiteY90" fmla="*/ 2791835 h 5892801"/>
              <a:gd name="connsiteX91" fmla="*/ 9920641 w 12195176"/>
              <a:gd name="connsiteY91" fmla="*/ 2596214 h 5892801"/>
              <a:gd name="connsiteX92" fmla="*/ 10128074 w 12195176"/>
              <a:gd name="connsiteY92" fmla="*/ 2562403 h 5892801"/>
              <a:gd name="connsiteX93" fmla="*/ 10118426 w 12195176"/>
              <a:gd name="connsiteY93" fmla="*/ 2424743 h 5892801"/>
              <a:gd name="connsiteX94" fmla="*/ 10448459 w 12195176"/>
              <a:gd name="connsiteY94" fmla="*/ 2351338 h 5892801"/>
              <a:gd name="connsiteX95" fmla="*/ 10378925 w 12195176"/>
              <a:gd name="connsiteY95" fmla="*/ 2361951 h 5892801"/>
              <a:gd name="connsiteX96" fmla="*/ 10169079 w 12195176"/>
              <a:gd name="connsiteY96" fmla="*/ 2825647 h 5892801"/>
              <a:gd name="connsiteX97" fmla="*/ 10427165 w 12195176"/>
              <a:gd name="connsiteY97" fmla="*/ 3219305 h 5892801"/>
              <a:gd name="connsiteX98" fmla="*/ 10675603 w 12195176"/>
              <a:gd name="connsiteY98" fmla="*/ 2760439 h 5892801"/>
              <a:gd name="connsiteX99" fmla="*/ 10448459 w 12195176"/>
              <a:gd name="connsiteY99" fmla="*/ 2351338 h 5892801"/>
              <a:gd name="connsiteX100" fmla="*/ 7895108 w 12195176"/>
              <a:gd name="connsiteY100" fmla="*/ 2341121 h 5892801"/>
              <a:gd name="connsiteX101" fmla="*/ 7952432 w 12195176"/>
              <a:gd name="connsiteY101" fmla="*/ 2376441 h 5892801"/>
              <a:gd name="connsiteX102" fmla="*/ 7894543 w 12195176"/>
              <a:gd name="connsiteY102" fmla="*/ 2504441 h 5892801"/>
              <a:gd name="connsiteX103" fmla="*/ 7788415 w 12195176"/>
              <a:gd name="connsiteY103" fmla="*/ 2533422 h 5892801"/>
              <a:gd name="connsiteX104" fmla="*/ 7778767 w 12195176"/>
              <a:gd name="connsiteY104" fmla="*/ 2383686 h 5892801"/>
              <a:gd name="connsiteX105" fmla="*/ 7872835 w 12195176"/>
              <a:gd name="connsiteY105" fmla="*/ 2345045 h 5892801"/>
              <a:gd name="connsiteX106" fmla="*/ 7895108 w 12195176"/>
              <a:gd name="connsiteY106" fmla="*/ 2341121 h 5892801"/>
              <a:gd name="connsiteX107" fmla="*/ 11072753 w 12195176"/>
              <a:gd name="connsiteY107" fmla="*/ 2254800 h 5892801"/>
              <a:gd name="connsiteX108" fmla="*/ 11010874 w 12195176"/>
              <a:gd name="connsiteY108" fmla="*/ 2262932 h 5892801"/>
              <a:gd name="connsiteX109" fmla="*/ 10711783 w 12195176"/>
              <a:gd name="connsiteY109" fmla="*/ 2316064 h 5892801"/>
              <a:gd name="connsiteX110" fmla="*/ 10784144 w 12195176"/>
              <a:gd name="connsiteY110" fmla="*/ 3207230 h 5892801"/>
              <a:gd name="connsiteX111" fmla="*/ 10938513 w 12195176"/>
              <a:gd name="connsiteY111" fmla="*/ 3207230 h 5892801"/>
              <a:gd name="connsiteX112" fmla="*/ 10914393 w 12195176"/>
              <a:gd name="connsiteY112" fmla="*/ 2905344 h 5892801"/>
              <a:gd name="connsiteX113" fmla="*/ 11066350 w 12195176"/>
              <a:gd name="connsiteY113" fmla="*/ 2888439 h 5892801"/>
              <a:gd name="connsiteX114" fmla="*/ 11213484 w 12195176"/>
              <a:gd name="connsiteY114" fmla="*/ 3207230 h 5892801"/>
              <a:gd name="connsiteX115" fmla="*/ 11440214 w 12195176"/>
              <a:gd name="connsiteY115" fmla="*/ 3204814 h 5892801"/>
              <a:gd name="connsiteX116" fmla="*/ 11235192 w 12195176"/>
              <a:gd name="connsiteY116" fmla="*/ 2823231 h 5892801"/>
              <a:gd name="connsiteX117" fmla="*/ 11338909 w 12195176"/>
              <a:gd name="connsiteY117" fmla="*/ 2511686 h 5892801"/>
              <a:gd name="connsiteX118" fmla="*/ 11072753 w 12195176"/>
              <a:gd name="connsiteY118" fmla="*/ 2254800 h 5892801"/>
              <a:gd name="connsiteX119" fmla="*/ 7856366 w 12195176"/>
              <a:gd name="connsiteY119" fmla="*/ 2047537 h 5892801"/>
              <a:gd name="connsiteX120" fmla="*/ 7925899 w 12195176"/>
              <a:gd name="connsiteY120" fmla="*/ 2084216 h 5892801"/>
              <a:gd name="connsiteX121" fmla="*/ 7865599 w 12195176"/>
              <a:gd name="connsiteY121" fmla="*/ 2214631 h 5892801"/>
              <a:gd name="connsiteX122" fmla="*/ 7769119 w 12195176"/>
              <a:gd name="connsiteY122" fmla="*/ 2258102 h 5892801"/>
              <a:gd name="connsiteX123" fmla="*/ 7759470 w 12195176"/>
              <a:gd name="connsiteY123" fmla="*/ 2096292 h 5892801"/>
              <a:gd name="connsiteX124" fmla="*/ 7827007 w 12195176"/>
              <a:gd name="connsiteY124" fmla="*/ 2057650 h 5892801"/>
              <a:gd name="connsiteX125" fmla="*/ 7856366 w 12195176"/>
              <a:gd name="connsiteY125" fmla="*/ 2047537 h 5892801"/>
              <a:gd name="connsiteX126" fmla="*/ 7904719 w 12195176"/>
              <a:gd name="connsiteY126" fmla="*/ 1914425 h 5892801"/>
              <a:gd name="connsiteX127" fmla="*/ 7764294 w 12195176"/>
              <a:gd name="connsiteY127" fmla="*/ 1965877 h 5892801"/>
              <a:gd name="connsiteX128" fmla="*/ 7621985 w 12195176"/>
              <a:gd name="connsiteY128" fmla="*/ 2062481 h 5892801"/>
              <a:gd name="connsiteX129" fmla="*/ 7660578 w 12195176"/>
              <a:gd name="connsiteY129" fmla="*/ 2675911 h 5892801"/>
              <a:gd name="connsiteX130" fmla="*/ 7916251 w 12195176"/>
              <a:gd name="connsiteY130" fmla="*/ 2625195 h 5892801"/>
              <a:gd name="connsiteX131" fmla="*/ 8092329 w 12195176"/>
              <a:gd name="connsiteY131" fmla="*/ 2342630 h 5892801"/>
              <a:gd name="connsiteX132" fmla="*/ 7991024 w 12195176"/>
              <a:gd name="connsiteY132" fmla="*/ 2236366 h 5892801"/>
              <a:gd name="connsiteX133" fmla="*/ 8051325 w 12195176"/>
              <a:gd name="connsiteY133" fmla="*/ 2016594 h 5892801"/>
              <a:gd name="connsiteX134" fmla="*/ 7904719 w 12195176"/>
              <a:gd name="connsiteY134" fmla="*/ 1914425 h 5892801"/>
              <a:gd name="connsiteX135" fmla="*/ 9452709 w 12195176"/>
              <a:gd name="connsiteY135" fmla="*/ 1383842 h 5892801"/>
              <a:gd name="connsiteX136" fmla="*/ 9527481 w 12195176"/>
              <a:gd name="connsiteY136" fmla="*/ 1395918 h 5892801"/>
              <a:gd name="connsiteX137" fmla="*/ 9563662 w 12195176"/>
              <a:gd name="connsiteY137" fmla="*/ 1881349 h 5892801"/>
              <a:gd name="connsiteX138" fmla="*/ 9409292 w 12195176"/>
              <a:gd name="connsiteY138" fmla="*/ 1893425 h 5892801"/>
              <a:gd name="connsiteX139" fmla="*/ 9452709 w 12195176"/>
              <a:gd name="connsiteY139" fmla="*/ 1383842 h 5892801"/>
              <a:gd name="connsiteX140" fmla="*/ 10334226 w 12195176"/>
              <a:gd name="connsiteY140" fmla="*/ 1367767 h 5892801"/>
              <a:gd name="connsiteX141" fmla="*/ 10258323 w 12195176"/>
              <a:gd name="connsiteY141" fmla="*/ 1369352 h 5892801"/>
              <a:gd name="connsiteX142" fmla="*/ 10017121 w 12195176"/>
              <a:gd name="connsiteY142" fmla="*/ 1767840 h 5892801"/>
              <a:gd name="connsiteX143" fmla="*/ 10294504 w 12195176"/>
              <a:gd name="connsiteY143" fmla="*/ 2125273 h 5892801"/>
              <a:gd name="connsiteX144" fmla="*/ 10518822 w 12195176"/>
              <a:gd name="connsiteY144" fmla="*/ 2084216 h 5892801"/>
              <a:gd name="connsiteX145" fmla="*/ 10492289 w 12195176"/>
              <a:gd name="connsiteY145" fmla="*/ 1724369 h 5892801"/>
              <a:gd name="connsiteX146" fmla="*/ 10292092 w 12195176"/>
              <a:gd name="connsiteY146" fmla="*/ 1729199 h 5892801"/>
              <a:gd name="connsiteX147" fmla="*/ 10296916 w 12195176"/>
              <a:gd name="connsiteY147" fmla="*/ 1852368 h 5892801"/>
              <a:gd name="connsiteX148" fmla="*/ 10362040 w 12195176"/>
              <a:gd name="connsiteY148" fmla="*/ 1847538 h 5892801"/>
              <a:gd name="connsiteX149" fmla="*/ 10369276 w 12195176"/>
              <a:gd name="connsiteY149" fmla="*/ 1982783 h 5892801"/>
              <a:gd name="connsiteX150" fmla="*/ 10304152 w 12195176"/>
              <a:gd name="connsiteY150" fmla="*/ 1990028 h 5892801"/>
              <a:gd name="connsiteX151" fmla="*/ 10154607 w 12195176"/>
              <a:gd name="connsiteY151" fmla="*/ 1772671 h 5892801"/>
              <a:gd name="connsiteX152" fmla="*/ 10289680 w 12195176"/>
              <a:gd name="connsiteY152" fmla="*/ 1507012 h 5892801"/>
              <a:gd name="connsiteX153" fmla="*/ 10480229 w 12195176"/>
              <a:gd name="connsiteY153" fmla="*/ 1528747 h 5892801"/>
              <a:gd name="connsiteX154" fmla="*/ 10470581 w 12195176"/>
              <a:gd name="connsiteY154" fmla="*/ 1398333 h 5892801"/>
              <a:gd name="connsiteX155" fmla="*/ 10334226 w 12195176"/>
              <a:gd name="connsiteY155" fmla="*/ 1367767 h 5892801"/>
              <a:gd name="connsiteX156" fmla="*/ 9339344 w 12195176"/>
              <a:gd name="connsiteY156" fmla="*/ 1224447 h 5892801"/>
              <a:gd name="connsiteX157" fmla="*/ 9201858 w 12195176"/>
              <a:gd name="connsiteY157" fmla="*/ 2359536 h 5892801"/>
              <a:gd name="connsiteX158" fmla="*/ 9373112 w 12195176"/>
              <a:gd name="connsiteY158" fmla="*/ 2325724 h 5892801"/>
              <a:gd name="connsiteX159" fmla="*/ 9394820 w 12195176"/>
              <a:gd name="connsiteY159" fmla="*/ 2069726 h 5892801"/>
              <a:gd name="connsiteX160" fmla="*/ 9570898 w 12195176"/>
              <a:gd name="connsiteY160" fmla="*/ 2047990 h 5892801"/>
              <a:gd name="connsiteX161" fmla="*/ 9590194 w 12195176"/>
              <a:gd name="connsiteY161" fmla="*/ 2279838 h 5892801"/>
              <a:gd name="connsiteX162" fmla="*/ 10005061 w 12195176"/>
              <a:gd name="connsiteY162" fmla="*/ 2192895 h 5892801"/>
              <a:gd name="connsiteX163" fmla="*/ 9995413 w 12195176"/>
              <a:gd name="connsiteY163" fmla="*/ 2040745 h 5892801"/>
              <a:gd name="connsiteX164" fmla="*/ 9742151 w 12195176"/>
              <a:gd name="connsiteY164" fmla="*/ 2076971 h 5892801"/>
              <a:gd name="connsiteX165" fmla="*/ 9725267 w 12195176"/>
              <a:gd name="connsiteY165" fmla="*/ 1818557 h 5892801"/>
              <a:gd name="connsiteX166" fmla="*/ 9959233 w 12195176"/>
              <a:gd name="connsiteY166" fmla="*/ 1806482 h 5892801"/>
              <a:gd name="connsiteX167" fmla="*/ 9951997 w 12195176"/>
              <a:gd name="connsiteY167" fmla="*/ 1659162 h 5892801"/>
              <a:gd name="connsiteX168" fmla="*/ 9710795 w 12195176"/>
              <a:gd name="connsiteY168" fmla="*/ 1659162 h 5892801"/>
              <a:gd name="connsiteX169" fmla="*/ 9696323 w 12195176"/>
              <a:gd name="connsiteY169" fmla="*/ 1424899 h 5892801"/>
              <a:gd name="connsiteX170" fmla="*/ 9956821 w 12195176"/>
              <a:gd name="connsiteY170" fmla="*/ 1449050 h 5892801"/>
              <a:gd name="connsiteX171" fmla="*/ 9949585 w 12195176"/>
              <a:gd name="connsiteY171" fmla="*/ 1313805 h 5892801"/>
              <a:gd name="connsiteX172" fmla="*/ 9339344 w 12195176"/>
              <a:gd name="connsiteY172" fmla="*/ 1224447 h 5892801"/>
              <a:gd name="connsiteX173" fmla="*/ 8994425 w 12195176"/>
              <a:gd name="connsiteY173" fmla="*/ 1171315 h 5892801"/>
              <a:gd name="connsiteX174" fmla="*/ 8929300 w 12195176"/>
              <a:gd name="connsiteY174" fmla="*/ 2217046 h 5892801"/>
              <a:gd name="connsiteX175" fmla="*/ 8888296 w 12195176"/>
              <a:gd name="connsiteY175" fmla="*/ 2229121 h 5892801"/>
              <a:gd name="connsiteX176" fmla="*/ 8685686 w 12195176"/>
              <a:gd name="connsiteY176" fmla="*/ 1347616 h 5892801"/>
              <a:gd name="connsiteX177" fmla="*/ 8128509 w 12195176"/>
              <a:gd name="connsiteY177" fmla="*/ 1724369 h 5892801"/>
              <a:gd name="connsiteX178" fmla="*/ 8179162 w 12195176"/>
              <a:gd name="connsiteY178" fmla="*/ 2569648 h 5892801"/>
              <a:gd name="connsiteX179" fmla="*/ 8608501 w 12195176"/>
              <a:gd name="connsiteY179" fmla="*/ 2480290 h 5892801"/>
              <a:gd name="connsiteX180" fmla="*/ 8598853 w 12195176"/>
              <a:gd name="connsiteY180" fmla="*/ 2306404 h 5892801"/>
              <a:gd name="connsiteX181" fmla="*/ 8306999 w 12195176"/>
              <a:gd name="connsiteY181" fmla="*/ 2388517 h 5892801"/>
              <a:gd name="connsiteX182" fmla="*/ 8297351 w 12195176"/>
              <a:gd name="connsiteY182" fmla="*/ 2180820 h 5892801"/>
              <a:gd name="connsiteX183" fmla="*/ 8509609 w 12195176"/>
              <a:gd name="connsiteY183" fmla="*/ 2098707 h 5892801"/>
              <a:gd name="connsiteX184" fmla="*/ 8497548 w 12195176"/>
              <a:gd name="connsiteY184" fmla="*/ 1915161 h 5892801"/>
              <a:gd name="connsiteX185" fmla="*/ 8292527 w 12195176"/>
              <a:gd name="connsiteY185" fmla="*/ 2011764 h 5892801"/>
              <a:gd name="connsiteX186" fmla="*/ 8282879 w 12195176"/>
              <a:gd name="connsiteY186" fmla="*/ 1791991 h 5892801"/>
              <a:gd name="connsiteX187" fmla="*/ 8567497 w 12195176"/>
              <a:gd name="connsiteY187" fmla="*/ 1625351 h 5892801"/>
              <a:gd name="connsiteX188" fmla="*/ 8782167 w 12195176"/>
              <a:gd name="connsiteY188" fmla="*/ 2446479 h 5892801"/>
              <a:gd name="connsiteX189" fmla="*/ 9064373 w 12195176"/>
              <a:gd name="connsiteY189" fmla="*/ 2388517 h 5892801"/>
              <a:gd name="connsiteX190" fmla="*/ 9182562 w 12195176"/>
              <a:gd name="connsiteY190" fmla="*/ 1200296 h 5892801"/>
              <a:gd name="connsiteX191" fmla="*/ 8994425 w 12195176"/>
              <a:gd name="connsiteY191" fmla="*/ 1171315 h 5892801"/>
              <a:gd name="connsiteX192" fmla="*/ 12195176 w 12195176"/>
              <a:gd name="connsiteY192" fmla="*/ 0 h 5892801"/>
              <a:gd name="connsiteX193" fmla="*/ 12195176 w 12195176"/>
              <a:gd name="connsiteY193" fmla="*/ 5892801 h 5892801"/>
              <a:gd name="connsiteX194" fmla="*/ 4667261 w 12195176"/>
              <a:gd name="connsiteY194" fmla="*/ 4081489 h 5892801"/>
              <a:gd name="connsiteX195" fmla="*/ 0 w 12195176"/>
              <a:gd name="connsiteY195" fmla="*/ 2936740 h 5892801"/>
              <a:gd name="connsiteX196" fmla="*/ 1174654 w 12195176"/>
              <a:gd name="connsiteY196" fmla="*/ 2649345 h 58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195176" h="5892801">
                <a:moveTo>
                  <a:pt x="9327284" y="3431832"/>
                </a:moveTo>
                <a:cubicBezTo>
                  <a:pt x="8869000" y="4388204"/>
                  <a:pt x="8869000" y="4388204"/>
                  <a:pt x="8869000" y="4388204"/>
                </a:cubicBezTo>
                <a:cubicBezTo>
                  <a:pt x="9375524" y="4586241"/>
                  <a:pt x="9375524" y="4586241"/>
                  <a:pt x="9375524" y="4586241"/>
                </a:cubicBezTo>
                <a:cubicBezTo>
                  <a:pt x="9464769" y="4366469"/>
                  <a:pt x="9464769" y="4366469"/>
                  <a:pt x="9464769" y="4366469"/>
                </a:cubicBezTo>
                <a:cubicBezTo>
                  <a:pt x="9146382" y="4267450"/>
                  <a:pt x="9146382" y="4267450"/>
                  <a:pt x="9146382" y="4267450"/>
                </a:cubicBezTo>
                <a:cubicBezTo>
                  <a:pt x="9242863" y="4033187"/>
                  <a:pt x="9242863" y="4033187"/>
                  <a:pt x="9242863" y="4033187"/>
                </a:cubicBezTo>
                <a:cubicBezTo>
                  <a:pt x="9510597" y="4093565"/>
                  <a:pt x="9510597" y="4093565"/>
                  <a:pt x="9510597" y="4093565"/>
                </a:cubicBezTo>
                <a:cubicBezTo>
                  <a:pt x="9590194" y="3905188"/>
                  <a:pt x="9590194" y="3905188"/>
                  <a:pt x="9590194" y="3905188"/>
                </a:cubicBezTo>
                <a:cubicBezTo>
                  <a:pt x="9312811" y="3859302"/>
                  <a:pt x="9312811" y="3859302"/>
                  <a:pt x="9312811" y="3859302"/>
                </a:cubicBezTo>
                <a:cubicBezTo>
                  <a:pt x="9423764" y="3593643"/>
                  <a:pt x="9423764" y="3593643"/>
                  <a:pt x="9423764" y="3593643"/>
                </a:cubicBezTo>
                <a:cubicBezTo>
                  <a:pt x="9915817" y="3632284"/>
                  <a:pt x="9915817" y="3632284"/>
                  <a:pt x="9915817" y="3632284"/>
                </a:cubicBezTo>
                <a:cubicBezTo>
                  <a:pt x="9503361" y="4632128"/>
                  <a:pt x="9503361" y="4632128"/>
                  <a:pt x="9503361" y="4632128"/>
                </a:cubicBezTo>
                <a:cubicBezTo>
                  <a:pt x="9713207" y="4721486"/>
                  <a:pt x="9713207" y="4721486"/>
                  <a:pt x="9713207" y="4721486"/>
                </a:cubicBezTo>
                <a:cubicBezTo>
                  <a:pt x="10101542" y="3644359"/>
                  <a:pt x="10101542" y="3644359"/>
                  <a:pt x="10101542" y="3644359"/>
                </a:cubicBezTo>
                <a:cubicBezTo>
                  <a:pt x="10458521" y="3668510"/>
                  <a:pt x="10458521" y="3668510"/>
                  <a:pt x="10458521" y="3668510"/>
                </a:cubicBezTo>
                <a:lnTo>
                  <a:pt x="10545354" y="3463228"/>
                </a:lnTo>
                <a:cubicBezTo>
                  <a:pt x="9327284" y="3431832"/>
                  <a:pt x="9327284" y="3431832"/>
                  <a:pt x="9327284" y="3431832"/>
                </a:cubicBezTo>
                <a:close/>
                <a:moveTo>
                  <a:pt x="8671214" y="3417342"/>
                </a:moveTo>
                <a:cubicBezTo>
                  <a:pt x="8502373" y="4248130"/>
                  <a:pt x="8502373" y="4248130"/>
                  <a:pt x="8502373" y="4248130"/>
                </a:cubicBezTo>
                <a:lnTo>
                  <a:pt x="8721866" y="4332658"/>
                </a:lnTo>
                <a:cubicBezTo>
                  <a:pt x="9247687" y="3429417"/>
                  <a:pt x="9247687" y="3429417"/>
                  <a:pt x="9247687" y="3429417"/>
                </a:cubicBezTo>
                <a:cubicBezTo>
                  <a:pt x="9074021" y="3427002"/>
                  <a:pt x="9074021" y="3427002"/>
                  <a:pt x="9074021" y="3427002"/>
                </a:cubicBezTo>
                <a:cubicBezTo>
                  <a:pt x="8697746" y="4127376"/>
                  <a:pt x="8697746" y="4127376"/>
                  <a:pt x="8697746" y="4127376"/>
                </a:cubicBezTo>
                <a:cubicBezTo>
                  <a:pt x="8661566" y="4115300"/>
                  <a:pt x="8661566" y="4115300"/>
                  <a:pt x="8661566" y="4115300"/>
                </a:cubicBezTo>
                <a:cubicBezTo>
                  <a:pt x="8820759" y="3419757"/>
                  <a:pt x="8820759" y="3419757"/>
                  <a:pt x="8820759" y="3419757"/>
                </a:cubicBezTo>
                <a:cubicBezTo>
                  <a:pt x="8671214" y="3417342"/>
                  <a:pt x="8671214" y="3417342"/>
                  <a:pt x="8671214" y="3417342"/>
                </a:cubicBezTo>
                <a:close/>
                <a:moveTo>
                  <a:pt x="8415540" y="3410096"/>
                </a:moveTo>
                <a:cubicBezTo>
                  <a:pt x="8232226" y="4139451"/>
                  <a:pt x="8232226" y="4139451"/>
                  <a:pt x="8232226" y="4139451"/>
                </a:cubicBezTo>
                <a:lnTo>
                  <a:pt x="8357651" y="4190168"/>
                </a:lnTo>
                <a:cubicBezTo>
                  <a:pt x="8567497" y="3414927"/>
                  <a:pt x="8567497" y="3414927"/>
                  <a:pt x="8567497" y="3414927"/>
                </a:cubicBezTo>
                <a:cubicBezTo>
                  <a:pt x="8415540" y="3410096"/>
                  <a:pt x="8415540" y="3410096"/>
                  <a:pt x="8415540" y="3410096"/>
                </a:cubicBezTo>
                <a:close/>
                <a:moveTo>
                  <a:pt x="8101977" y="3402851"/>
                </a:moveTo>
                <a:cubicBezTo>
                  <a:pt x="7957256" y="4033187"/>
                  <a:pt x="7957256" y="4033187"/>
                  <a:pt x="7957256" y="4033187"/>
                </a:cubicBezTo>
                <a:cubicBezTo>
                  <a:pt x="8179162" y="4117716"/>
                  <a:pt x="8179162" y="4117716"/>
                  <a:pt x="8179162" y="4117716"/>
                </a:cubicBezTo>
                <a:cubicBezTo>
                  <a:pt x="8215342" y="3977641"/>
                  <a:pt x="8215342" y="3977641"/>
                  <a:pt x="8215342" y="3977641"/>
                </a:cubicBezTo>
                <a:lnTo>
                  <a:pt x="8101977" y="3941415"/>
                </a:lnTo>
                <a:cubicBezTo>
                  <a:pt x="8227402" y="3405266"/>
                  <a:pt x="8227402" y="3405266"/>
                  <a:pt x="8227402" y="3405266"/>
                </a:cubicBezTo>
                <a:cubicBezTo>
                  <a:pt x="8101977" y="3402851"/>
                  <a:pt x="8101977" y="3402851"/>
                  <a:pt x="8101977" y="3402851"/>
                </a:cubicBezTo>
                <a:close/>
                <a:moveTo>
                  <a:pt x="8700158" y="2789420"/>
                </a:moveTo>
                <a:cubicBezTo>
                  <a:pt x="8794227" y="2777345"/>
                  <a:pt x="8806287" y="2828062"/>
                  <a:pt x="8811111" y="2929495"/>
                </a:cubicBezTo>
                <a:cubicBezTo>
                  <a:pt x="8813523" y="3033344"/>
                  <a:pt x="8808699" y="3110626"/>
                  <a:pt x="8712218" y="3113041"/>
                </a:cubicBezTo>
                <a:cubicBezTo>
                  <a:pt x="8712218" y="3113041"/>
                  <a:pt x="8712218" y="3113041"/>
                  <a:pt x="8659154" y="3113041"/>
                </a:cubicBezTo>
                <a:cubicBezTo>
                  <a:pt x="8659154" y="3113041"/>
                  <a:pt x="8659154" y="3113041"/>
                  <a:pt x="8639858" y="2799081"/>
                </a:cubicBezTo>
                <a:cubicBezTo>
                  <a:pt x="8639858" y="2799081"/>
                  <a:pt x="8639858" y="2799081"/>
                  <a:pt x="8700158" y="2789420"/>
                </a:cubicBezTo>
                <a:close/>
                <a:moveTo>
                  <a:pt x="8753637" y="2678968"/>
                </a:moveTo>
                <a:cubicBezTo>
                  <a:pt x="8736112" y="2678742"/>
                  <a:pt x="8716741" y="2680138"/>
                  <a:pt x="8695334" y="2683157"/>
                </a:cubicBezTo>
                <a:cubicBezTo>
                  <a:pt x="8543377" y="2712138"/>
                  <a:pt x="8543377" y="2712138"/>
                  <a:pt x="8543377" y="2712138"/>
                </a:cubicBezTo>
                <a:cubicBezTo>
                  <a:pt x="8572321" y="3209645"/>
                  <a:pt x="8572321" y="3209645"/>
                  <a:pt x="8572321" y="3209645"/>
                </a:cubicBezTo>
                <a:cubicBezTo>
                  <a:pt x="8717042" y="3212060"/>
                  <a:pt x="8717042" y="3212060"/>
                  <a:pt x="8717042" y="3212060"/>
                </a:cubicBezTo>
                <a:cubicBezTo>
                  <a:pt x="8893120" y="3209645"/>
                  <a:pt x="8924476" y="3110626"/>
                  <a:pt x="8914828" y="2922250"/>
                </a:cubicBezTo>
                <a:cubicBezTo>
                  <a:pt x="8908497" y="2761647"/>
                  <a:pt x="8876311" y="2680553"/>
                  <a:pt x="8753637" y="2678968"/>
                </a:cubicBezTo>
                <a:close/>
                <a:moveTo>
                  <a:pt x="9081257" y="2613119"/>
                </a:moveTo>
                <a:cubicBezTo>
                  <a:pt x="8965480" y="2632440"/>
                  <a:pt x="8965480" y="2632440"/>
                  <a:pt x="8965480" y="2632440"/>
                </a:cubicBezTo>
                <a:cubicBezTo>
                  <a:pt x="8987189" y="3212060"/>
                  <a:pt x="8987189" y="3212060"/>
                  <a:pt x="8987189" y="3212060"/>
                </a:cubicBezTo>
                <a:cubicBezTo>
                  <a:pt x="9105378" y="3209645"/>
                  <a:pt x="9105378" y="3209645"/>
                  <a:pt x="9105378" y="3209645"/>
                </a:cubicBezTo>
                <a:close/>
                <a:moveTo>
                  <a:pt x="9528687" y="2533422"/>
                </a:moveTo>
                <a:cubicBezTo>
                  <a:pt x="9493110" y="2534025"/>
                  <a:pt x="9440649" y="2538252"/>
                  <a:pt x="9373112" y="2552742"/>
                </a:cubicBezTo>
                <a:cubicBezTo>
                  <a:pt x="9206683" y="2588968"/>
                  <a:pt x="9156030" y="2724213"/>
                  <a:pt x="9163266" y="2917420"/>
                </a:cubicBezTo>
                <a:cubicBezTo>
                  <a:pt x="9170502" y="3125117"/>
                  <a:pt x="9235627" y="3226550"/>
                  <a:pt x="9404468" y="3224135"/>
                </a:cubicBezTo>
                <a:cubicBezTo>
                  <a:pt x="9484065" y="3224135"/>
                  <a:pt x="9488889" y="3221720"/>
                  <a:pt x="9621550" y="3197569"/>
                </a:cubicBezTo>
                <a:cubicBezTo>
                  <a:pt x="9602254" y="2844967"/>
                  <a:pt x="9602254" y="2844967"/>
                  <a:pt x="9602254" y="2844967"/>
                </a:cubicBezTo>
                <a:cubicBezTo>
                  <a:pt x="9418940" y="2861873"/>
                  <a:pt x="9418940" y="2861873"/>
                  <a:pt x="9418940" y="2861873"/>
                </a:cubicBezTo>
                <a:cubicBezTo>
                  <a:pt x="9423764" y="2977797"/>
                  <a:pt x="9423764" y="2977797"/>
                  <a:pt x="9423764" y="2977797"/>
                </a:cubicBezTo>
                <a:cubicBezTo>
                  <a:pt x="9479241" y="2972967"/>
                  <a:pt x="9479241" y="2972967"/>
                  <a:pt x="9479241" y="2972967"/>
                </a:cubicBezTo>
                <a:cubicBezTo>
                  <a:pt x="9484065" y="3103381"/>
                  <a:pt x="9484065" y="3103381"/>
                  <a:pt x="9484065" y="3103381"/>
                </a:cubicBezTo>
                <a:cubicBezTo>
                  <a:pt x="9447885" y="3108211"/>
                  <a:pt x="9457533" y="3108211"/>
                  <a:pt x="9421352" y="3108211"/>
                </a:cubicBezTo>
                <a:cubicBezTo>
                  <a:pt x="9324872" y="3113041"/>
                  <a:pt x="9293515" y="3055079"/>
                  <a:pt x="9288691" y="2919835"/>
                </a:cubicBezTo>
                <a:cubicBezTo>
                  <a:pt x="9283867" y="2765269"/>
                  <a:pt x="9307987" y="2695232"/>
                  <a:pt x="9404468" y="2668666"/>
                </a:cubicBezTo>
                <a:cubicBezTo>
                  <a:pt x="9474417" y="2649345"/>
                  <a:pt x="9539541" y="2649345"/>
                  <a:pt x="9587782" y="2651761"/>
                </a:cubicBezTo>
                <a:cubicBezTo>
                  <a:pt x="9582958" y="2535837"/>
                  <a:pt x="9582958" y="2535837"/>
                  <a:pt x="9582958" y="2535837"/>
                </a:cubicBezTo>
                <a:cubicBezTo>
                  <a:pt x="9582958" y="2535837"/>
                  <a:pt x="9564265" y="2532818"/>
                  <a:pt x="9528687" y="2533422"/>
                </a:cubicBezTo>
                <a:close/>
                <a:moveTo>
                  <a:pt x="10422586" y="2511252"/>
                </a:moveTo>
                <a:cubicBezTo>
                  <a:pt x="10495003" y="2516931"/>
                  <a:pt x="10520330" y="2608591"/>
                  <a:pt x="10530882" y="2779760"/>
                </a:cubicBezTo>
                <a:cubicBezTo>
                  <a:pt x="10542942" y="2975382"/>
                  <a:pt x="10521234" y="3064740"/>
                  <a:pt x="10419929" y="3067155"/>
                </a:cubicBezTo>
                <a:cubicBezTo>
                  <a:pt x="10323448" y="3071985"/>
                  <a:pt x="10301740" y="2992287"/>
                  <a:pt x="10292092" y="2811156"/>
                </a:cubicBezTo>
                <a:cubicBezTo>
                  <a:pt x="10280032" y="2630025"/>
                  <a:pt x="10292092" y="2533422"/>
                  <a:pt x="10388573" y="2514101"/>
                </a:cubicBezTo>
                <a:cubicBezTo>
                  <a:pt x="10400935" y="2511384"/>
                  <a:pt x="10412241" y="2510441"/>
                  <a:pt x="10422586" y="2511252"/>
                </a:cubicBezTo>
                <a:close/>
                <a:moveTo>
                  <a:pt x="11001226" y="2424743"/>
                </a:moveTo>
                <a:cubicBezTo>
                  <a:pt x="11083235" y="2410252"/>
                  <a:pt x="11141123" y="2456139"/>
                  <a:pt x="11148359" y="2552742"/>
                </a:cubicBezTo>
                <a:cubicBezTo>
                  <a:pt x="11153183" y="2639685"/>
                  <a:pt x="11124239" y="2714553"/>
                  <a:pt x="11037406" y="2729043"/>
                </a:cubicBezTo>
                <a:cubicBezTo>
                  <a:pt x="11037406" y="2729043"/>
                  <a:pt x="11037406" y="2729043"/>
                  <a:pt x="10899921" y="2743534"/>
                </a:cubicBezTo>
                <a:cubicBezTo>
                  <a:pt x="10899921" y="2743534"/>
                  <a:pt x="10899921" y="2743534"/>
                  <a:pt x="10875801" y="2451309"/>
                </a:cubicBezTo>
                <a:cubicBezTo>
                  <a:pt x="10875801" y="2451309"/>
                  <a:pt x="10875801" y="2451309"/>
                  <a:pt x="11001226" y="2424743"/>
                </a:cubicBezTo>
                <a:close/>
                <a:moveTo>
                  <a:pt x="10118426" y="2424743"/>
                </a:moveTo>
                <a:cubicBezTo>
                  <a:pt x="9766271" y="2487535"/>
                  <a:pt x="9766271" y="2487535"/>
                  <a:pt x="9766271" y="2487535"/>
                </a:cubicBezTo>
                <a:cubicBezTo>
                  <a:pt x="9812100" y="3207230"/>
                  <a:pt x="9812100" y="3207230"/>
                  <a:pt x="9812100" y="3207230"/>
                </a:cubicBezTo>
                <a:cubicBezTo>
                  <a:pt x="9959233" y="3207230"/>
                  <a:pt x="9959233" y="3207230"/>
                  <a:pt x="9959233" y="3207230"/>
                </a:cubicBezTo>
                <a:cubicBezTo>
                  <a:pt x="9942349" y="2929495"/>
                  <a:pt x="9942349" y="2929495"/>
                  <a:pt x="9942349" y="2929495"/>
                </a:cubicBezTo>
                <a:cubicBezTo>
                  <a:pt x="10108778" y="2917420"/>
                  <a:pt x="10108778" y="2917420"/>
                  <a:pt x="10108778" y="2917420"/>
                </a:cubicBezTo>
                <a:cubicBezTo>
                  <a:pt x="10099130" y="2779760"/>
                  <a:pt x="10099130" y="2779760"/>
                  <a:pt x="10099130" y="2779760"/>
                </a:cubicBezTo>
                <a:cubicBezTo>
                  <a:pt x="9932701" y="2791835"/>
                  <a:pt x="9932701" y="2791835"/>
                  <a:pt x="9932701" y="2791835"/>
                </a:cubicBezTo>
                <a:lnTo>
                  <a:pt x="9920641" y="2596214"/>
                </a:lnTo>
                <a:cubicBezTo>
                  <a:pt x="10128074" y="2562403"/>
                  <a:pt x="10128074" y="2562403"/>
                  <a:pt x="10128074" y="2562403"/>
                </a:cubicBezTo>
                <a:cubicBezTo>
                  <a:pt x="10118426" y="2424743"/>
                  <a:pt x="10118426" y="2424743"/>
                  <a:pt x="10118426" y="2424743"/>
                </a:cubicBezTo>
                <a:close/>
                <a:moveTo>
                  <a:pt x="10448459" y="2351338"/>
                </a:moveTo>
                <a:cubicBezTo>
                  <a:pt x="10427090" y="2351800"/>
                  <a:pt x="10403950" y="2355309"/>
                  <a:pt x="10378925" y="2361951"/>
                </a:cubicBezTo>
                <a:cubicBezTo>
                  <a:pt x="10200435" y="2407837"/>
                  <a:pt x="10154607" y="2564818"/>
                  <a:pt x="10169079" y="2825647"/>
                </a:cubicBezTo>
                <a:cubicBezTo>
                  <a:pt x="10183551" y="3086475"/>
                  <a:pt x="10246263" y="3221720"/>
                  <a:pt x="10427165" y="3219305"/>
                </a:cubicBezTo>
                <a:cubicBezTo>
                  <a:pt x="10632187" y="3219305"/>
                  <a:pt x="10692487" y="3064740"/>
                  <a:pt x="10675603" y="2760439"/>
                </a:cubicBezTo>
                <a:cubicBezTo>
                  <a:pt x="10660830" y="2494176"/>
                  <a:pt x="10598041" y="2348102"/>
                  <a:pt x="10448459" y="2351338"/>
                </a:cubicBezTo>
                <a:close/>
                <a:moveTo>
                  <a:pt x="7895108" y="2341121"/>
                </a:moveTo>
                <a:cubicBezTo>
                  <a:pt x="7918965" y="2340668"/>
                  <a:pt x="7945195" y="2351083"/>
                  <a:pt x="7952432" y="2376441"/>
                </a:cubicBezTo>
                <a:cubicBezTo>
                  <a:pt x="7971728" y="2439233"/>
                  <a:pt x="7950020" y="2487535"/>
                  <a:pt x="7894543" y="2504441"/>
                </a:cubicBezTo>
                <a:cubicBezTo>
                  <a:pt x="7894543" y="2504441"/>
                  <a:pt x="7894543" y="2504441"/>
                  <a:pt x="7788415" y="2533422"/>
                </a:cubicBezTo>
                <a:cubicBezTo>
                  <a:pt x="7788415" y="2533422"/>
                  <a:pt x="7788415" y="2533422"/>
                  <a:pt x="7778767" y="2383686"/>
                </a:cubicBezTo>
                <a:cubicBezTo>
                  <a:pt x="7778767" y="2383686"/>
                  <a:pt x="7778767" y="2383686"/>
                  <a:pt x="7872835" y="2345045"/>
                </a:cubicBezTo>
                <a:cubicBezTo>
                  <a:pt x="7879468" y="2342630"/>
                  <a:pt x="7887156" y="2341272"/>
                  <a:pt x="7895108" y="2341121"/>
                </a:cubicBezTo>
                <a:close/>
                <a:moveTo>
                  <a:pt x="11072753" y="2254800"/>
                </a:moveTo>
                <a:cubicBezTo>
                  <a:pt x="11052670" y="2256215"/>
                  <a:pt x="11031979" y="2259008"/>
                  <a:pt x="11010874" y="2262932"/>
                </a:cubicBezTo>
                <a:cubicBezTo>
                  <a:pt x="10711783" y="2316064"/>
                  <a:pt x="10711783" y="2316064"/>
                  <a:pt x="10711783" y="2316064"/>
                </a:cubicBezTo>
                <a:cubicBezTo>
                  <a:pt x="10784144" y="3207230"/>
                  <a:pt x="10784144" y="3207230"/>
                  <a:pt x="10784144" y="3207230"/>
                </a:cubicBezTo>
                <a:cubicBezTo>
                  <a:pt x="10938513" y="3207230"/>
                  <a:pt x="10938513" y="3207230"/>
                  <a:pt x="10938513" y="3207230"/>
                </a:cubicBezTo>
                <a:cubicBezTo>
                  <a:pt x="10914393" y="2905344"/>
                  <a:pt x="10914393" y="2905344"/>
                  <a:pt x="10914393" y="2905344"/>
                </a:cubicBezTo>
                <a:cubicBezTo>
                  <a:pt x="11066350" y="2888439"/>
                  <a:pt x="11066350" y="2888439"/>
                  <a:pt x="11066350" y="2888439"/>
                </a:cubicBezTo>
                <a:cubicBezTo>
                  <a:pt x="11213484" y="3207230"/>
                  <a:pt x="11213484" y="3207230"/>
                  <a:pt x="11213484" y="3207230"/>
                </a:cubicBezTo>
                <a:lnTo>
                  <a:pt x="11440214" y="3204814"/>
                </a:lnTo>
                <a:cubicBezTo>
                  <a:pt x="11235192" y="2823231"/>
                  <a:pt x="11235192" y="2823231"/>
                  <a:pt x="11235192" y="2823231"/>
                </a:cubicBezTo>
                <a:cubicBezTo>
                  <a:pt x="11314788" y="2753194"/>
                  <a:pt x="11350969" y="2656591"/>
                  <a:pt x="11338909" y="2511686"/>
                </a:cubicBezTo>
                <a:cubicBezTo>
                  <a:pt x="11324135" y="2302479"/>
                  <a:pt x="11213333" y="2244895"/>
                  <a:pt x="11072753" y="2254800"/>
                </a:cubicBezTo>
                <a:close/>
                <a:moveTo>
                  <a:pt x="7856366" y="2047537"/>
                </a:moveTo>
                <a:cubicBezTo>
                  <a:pt x="7887006" y="2043462"/>
                  <a:pt x="7918663" y="2057047"/>
                  <a:pt x="7925899" y="2084216"/>
                </a:cubicBezTo>
                <a:cubicBezTo>
                  <a:pt x="7945196" y="2144593"/>
                  <a:pt x="7925899" y="2185650"/>
                  <a:pt x="7865599" y="2214631"/>
                </a:cubicBezTo>
                <a:cubicBezTo>
                  <a:pt x="7805299" y="2241197"/>
                  <a:pt x="7769119" y="2258102"/>
                  <a:pt x="7769119" y="2258102"/>
                </a:cubicBezTo>
                <a:cubicBezTo>
                  <a:pt x="7769119" y="2258102"/>
                  <a:pt x="7769119" y="2258102"/>
                  <a:pt x="7759470" y="2096292"/>
                </a:cubicBezTo>
                <a:cubicBezTo>
                  <a:pt x="7759470" y="2096292"/>
                  <a:pt x="7790827" y="2079386"/>
                  <a:pt x="7827007" y="2057650"/>
                </a:cubicBezTo>
                <a:cubicBezTo>
                  <a:pt x="7836052" y="2052216"/>
                  <a:pt x="7846152" y="2048896"/>
                  <a:pt x="7856366" y="2047537"/>
                </a:cubicBezTo>
                <a:close/>
                <a:moveTo>
                  <a:pt x="7904719" y="1914425"/>
                </a:moveTo>
                <a:cubicBezTo>
                  <a:pt x="7861642" y="1914934"/>
                  <a:pt x="7813138" y="1930557"/>
                  <a:pt x="7764294" y="1965877"/>
                </a:cubicBezTo>
                <a:cubicBezTo>
                  <a:pt x="7621985" y="2062481"/>
                  <a:pt x="7621985" y="2062481"/>
                  <a:pt x="7621985" y="2062481"/>
                </a:cubicBezTo>
                <a:cubicBezTo>
                  <a:pt x="7660578" y="2675911"/>
                  <a:pt x="7660578" y="2675911"/>
                  <a:pt x="7660578" y="2675911"/>
                </a:cubicBezTo>
                <a:lnTo>
                  <a:pt x="7916251" y="2625195"/>
                </a:lnTo>
                <a:cubicBezTo>
                  <a:pt x="8097153" y="2581723"/>
                  <a:pt x="8121273" y="2465799"/>
                  <a:pt x="8092329" y="2342630"/>
                </a:cubicBezTo>
                <a:cubicBezTo>
                  <a:pt x="8082681" y="2294328"/>
                  <a:pt x="8051325" y="2253272"/>
                  <a:pt x="7991024" y="2236366"/>
                </a:cubicBezTo>
                <a:cubicBezTo>
                  <a:pt x="8044089" y="2175989"/>
                  <a:pt x="8077857" y="2105952"/>
                  <a:pt x="8051325" y="2016594"/>
                </a:cubicBezTo>
                <a:cubicBezTo>
                  <a:pt x="8033235" y="1954708"/>
                  <a:pt x="7976515" y="1913576"/>
                  <a:pt x="7904719" y="1914425"/>
                </a:cubicBezTo>
                <a:close/>
                <a:moveTo>
                  <a:pt x="9452709" y="1383842"/>
                </a:moveTo>
                <a:cubicBezTo>
                  <a:pt x="9452709" y="1383842"/>
                  <a:pt x="9452709" y="1383842"/>
                  <a:pt x="9527481" y="1395918"/>
                </a:cubicBezTo>
                <a:lnTo>
                  <a:pt x="9563662" y="1881349"/>
                </a:lnTo>
                <a:cubicBezTo>
                  <a:pt x="9563662" y="1881349"/>
                  <a:pt x="9563662" y="1881349"/>
                  <a:pt x="9409292" y="1893425"/>
                </a:cubicBezTo>
                <a:cubicBezTo>
                  <a:pt x="9409292" y="1893425"/>
                  <a:pt x="9409292" y="1893425"/>
                  <a:pt x="9452709" y="1383842"/>
                </a:cubicBezTo>
                <a:close/>
                <a:moveTo>
                  <a:pt x="10334226" y="1367767"/>
                </a:moveTo>
                <a:cubicBezTo>
                  <a:pt x="10309579" y="1365729"/>
                  <a:pt x="10283649" y="1365729"/>
                  <a:pt x="10258323" y="1369352"/>
                </a:cubicBezTo>
                <a:cubicBezTo>
                  <a:pt x="10077422" y="1395918"/>
                  <a:pt x="10012297" y="1535993"/>
                  <a:pt x="10017121" y="1767840"/>
                </a:cubicBezTo>
                <a:cubicBezTo>
                  <a:pt x="10021945" y="1997273"/>
                  <a:pt x="10130486" y="2130103"/>
                  <a:pt x="10294504" y="2125273"/>
                </a:cubicBezTo>
                <a:cubicBezTo>
                  <a:pt x="10347568" y="2125273"/>
                  <a:pt x="10390985" y="2115612"/>
                  <a:pt x="10518822" y="2084216"/>
                </a:cubicBezTo>
                <a:cubicBezTo>
                  <a:pt x="10492289" y="1724369"/>
                  <a:pt x="10492289" y="1724369"/>
                  <a:pt x="10492289" y="1724369"/>
                </a:cubicBezTo>
                <a:cubicBezTo>
                  <a:pt x="10292092" y="1729199"/>
                  <a:pt x="10292092" y="1729199"/>
                  <a:pt x="10292092" y="1729199"/>
                </a:cubicBezTo>
                <a:cubicBezTo>
                  <a:pt x="10296916" y="1852368"/>
                  <a:pt x="10296916" y="1852368"/>
                  <a:pt x="10296916" y="1852368"/>
                </a:cubicBezTo>
                <a:cubicBezTo>
                  <a:pt x="10362040" y="1847538"/>
                  <a:pt x="10362040" y="1847538"/>
                  <a:pt x="10362040" y="1847538"/>
                </a:cubicBezTo>
                <a:cubicBezTo>
                  <a:pt x="10369276" y="1982783"/>
                  <a:pt x="10369276" y="1982783"/>
                  <a:pt x="10369276" y="1982783"/>
                </a:cubicBezTo>
                <a:cubicBezTo>
                  <a:pt x="10369276" y="1982783"/>
                  <a:pt x="10342744" y="1987613"/>
                  <a:pt x="10304152" y="1990028"/>
                </a:cubicBezTo>
                <a:cubicBezTo>
                  <a:pt x="10234203" y="1990028"/>
                  <a:pt x="10157019" y="1924821"/>
                  <a:pt x="10154607" y="1772671"/>
                </a:cubicBezTo>
                <a:cubicBezTo>
                  <a:pt x="10149783" y="1613275"/>
                  <a:pt x="10176315" y="1519087"/>
                  <a:pt x="10289680" y="1507012"/>
                </a:cubicBezTo>
                <a:cubicBezTo>
                  <a:pt x="10362040" y="1499766"/>
                  <a:pt x="10400633" y="1507012"/>
                  <a:pt x="10480229" y="1528747"/>
                </a:cubicBezTo>
                <a:cubicBezTo>
                  <a:pt x="10470581" y="1398333"/>
                  <a:pt x="10470581" y="1398333"/>
                  <a:pt x="10470581" y="1398333"/>
                </a:cubicBezTo>
                <a:cubicBezTo>
                  <a:pt x="10470581" y="1398333"/>
                  <a:pt x="10408170" y="1373880"/>
                  <a:pt x="10334226" y="1367767"/>
                </a:cubicBezTo>
                <a:close/>
                <a:moveTo>
                  <a:pt x="9339344" y="1224447"/>
                </a:moveTo>
                <a:lnTo>
                  <a:pt x="9201858" y="2359536"/>
                </a:lnTo>
                <a:cubicBezTo>
                  <a:pt x="9373112" y="2325724"/>
                  <a:pt x="9373112" y="2325724"/>
                  <a:pt x="9373112" y="2325724"/>
                </a:cubicBezTo>
                <a:cubicBezTo>
                  <a:pt x="9394820" y="2069726"/>
                  <a:pt x="9394820" y="2069726"/>
                  <a:pt x="9394820" y="2069726"/>
                </a:cubicBezTo>
                <a:cubicBezTo>
                  <a:pt x="9570898" y="2047990"/>
                  <a:pt x="9570898" y="2047990"/>
                  <a:pt x="9570898" y="2047990"/>
                </a:cubicBezTo>
                <a:cubicBezTo>
                  <a:pt x="9590194" y="2279838"/>
                  <a:pt x="9590194" y="2279838"/>
                  <a:pt x="9590194" y="2279838"/>
                </a:cubicBezTo>
                <a:cubicBezTo>
                  <a:pt x="10005061" y="2192895"/>
                  <a:pt x="10005061" y="2192895"/>
                  <a:pt x="10005061" y="2192895"/>
                </a:cubicBezTo>
                <a:cubicBezTo>
                  <a:pt x="9995413" y="2040745"/>
                  <a:pt x="9995413" y="2040745"/>
                  <a:pt x="9995413" y="2040745"/>
                </a:cubicBezTo>
                <a:cubicBezTo>
                  <a:pt x="9742151" y="2076971"/>
                  <a:pt x="9742151" y="2076971"/>
                  <a:pt x="9742151" y="2076971"/>
                </a:cubicBezTo>
                <a:cubicBezTo>
                  <a:pt x="9725267" y="1818557"/>
                  <a:pt x="9725267" y="1818557"/>
                  <a:pt x="9725267" y="1818557"/>
                </a:cubicBezTo>
                <a:cubicBezTo>
                  <a:pt x="9959233" y="1806482"/>
                  <a:pt x="9959233" y="1806482"/>
                  <a:pt x="9959233" y="1806482"/>
                </a:cubicBezTo>
                <a:cubicBezTo>
                  <a:pt x="9951997" y="1659162"/>
                  <a:pt x="9951997" y="1659162"/>
                  <a:pt x="9951997" y="1659162"/>
                </a:cubicBezTo>
                <a:cubicBezTo>
                  <a:pt x="9710795" y="1659162"/>
                  <a:pt x="9710795" y="1659162"/>
                  <a:pt x="9710795" y="1659162"/>
                </a:cubicBezTo>
                <a:cubicBezTo>
                  <a:pt x="9696323" y="1424899"/>
                  <a:pt x="9696323" y="1424899"/>
                  <a:pt x="9696323" y="1424899"/>
                </a:cubicBezTo>
                <a:cubicBezTo>
                  <a:pt x="9956821" y="1449050"/>
                  <a:pt x="9956821" y="1449050"/>
                  <a:pt x="9956821" y="1449050"/>
                </a:cubicBezTo>
                <a:cubicBezTo>
                  <a:pt x="9949585" y="1313805"/>
                  <a:pt x="9949585" y="1313805"/>
                  <a:pt x="9949585" y="1313805"/>
                </a:cubicBezTo>
                <a:cubicBezTo>
                  <a:pt x="9339344" y="1224447"/>
                  <a:pt x="9339344" y="1224447"/>
                  <a:pt x="9339344" y="1224447"/>
                </a:cubicBezTo>
                <a:close/>
                <a:moveTo>
                  <a:pt x="8994425" y="1171315"/>
                </a:moveTo>
                <a:cubicBezTo>
                  <a:pt x="8929300" y="2217046"/>
                  <a:pt x="8929300" y="2217046"/>
                  <a:pt x="8929300" y="2217046"/>
                </a:cubicBezTo>
                <a:cubicBezTo>
                  <a:pt x="8888296" y="2229121"/>
                  <a:pt x="8888296" y="2229121"/>
                  <a:pt x="8888296" y="2229121"/>
                </a:cubicBezTo>
                <a:cubicBezTo>
                  <a:pt x="8685686" y="1347616"/>
                  <a:pt x="8685686" y="1347616"/>
                  <a:pt x="8685686" y="1347616"/>
                </a:cubicBezTo>
                <a:lnTo>
                  <a:pt x="8128509" y="1724369"/>
                </a:lnTo>
                <a:cubicBezTo>
                  <a:pt x="8179162" y="2569648"/>
                  <a:pt x="8179162" y="2569648"/>
                  <a:pt x="8179162" y="2569648"/>
                </a:cubicBezTo>
                <a:cubicBezTo>
                  <a:pt x="8608501" y="2480290"/>
                  <a:pt x="8608501" y="2480290"/>
                  <a:pt x="8608501" y="2480290"/>
                </a:cubicBezTo>
                <a:cubicBezTo>
                  <a:pt x="8598853" y="2306404"/>
                  <a:pt x="8598853" y="2306404"/>
                  <a:pt x="8598853" y="2306404"/>
                </a:cubicBezTo>
                <a:cubicBezTo>
                  <a:pt x="8306999" y="2388517"/>
                  <a:pt x="8306999" y="2388517"/>
                  <a:pt x="8306999" y="2388517"/>
                </a:cubicBezTo>
                <a:cubicBezTo>
                  <a:pt x="8297351" y="2180820"/>
                  <a:pt x="8297351" y="2180820"/>
                  <a:pt x="8297351" y="2180820"/>
                </a:cubicBezTo>
                <a:cubicBezTo>
                  <a:pt x="8509609" y="2098707"/>
                  <a:pt x="8509609" y="2098707"/>
                  <a:pt x="8509609" y="2098707"/>
                </a:cubicBezTo>
                <a:cubicBezTo>
                  <a:pt x="8497548" y="1915161"/>
                  <a:pt x="8497548" y="1915161"/>
                  <a:pt x="8497548" y="1915161"/>
                </a:cubicBezTo>
                <a:cubicBezTo>
                  <a:pt x="8292527" y="2011764"/>
                  <a:pt x="8292527" y="2011764"/>
                  <a:pt x="8292527" y="2011764"/>
                </a:cubicBezTo>
                <a:cubicBezTo>
                  <a:pt x="8282879" y="1791991"/>
                  <a:pt x="8282879" y="1791991"/>
                  <a:pt x="8282879" y="1791991"/>
                </a:cubicBezTo>
                <a:cubicBezTo>
                  <a:pt x="8567497" y="1625351"/>
                  <a:pt x="8567497" y="1625351"/>
                  <a:pt x="8567497" y="1625351"/>
                </a:cubicBezTo>
                <a:cubicBezTo>
                  <a:pt x="8782167" y="2446479"/>
                  <a:pt x="8782167" y="2446479"/>
                  <a:pt x="8782167" y="2446479"/>
                </a:cubicBezTo>
                <a:cubicBezTo>
                  <a:pt x="9064373" y="2388517"/>
                  <a:pt x="9064373" y="2388517"/>
                  <a:pt x="9064373" y="2388517"/>
                </a:cubicBezTo>
                <a:cubicBezTo>
                  <a:pt x="9182562" y="1200296"/>
                  <a:pt x="9182562" y="1200296"/>
                  <a:pt x="9182562" y="1200296"/>
                </a:cubicBezTo>
                <a:cubicBezTo>
                  <a:pt x="8994425" y="1171315"/>
                  <a:pt x="8994425" y="1171315"/>
                  <a:pt x="8994425" y="1171315"/>
                </a:cubicBezTo>
                <a:close/>
                <a:moveTo>
                  <a:pt x="12195176" y="0"/>
                </a:moveTo>
                <a:cubicBezTo>
                  <a:pt x="12195176" y="5892801"/>
                  <a:pt x="12195176" y="5892801"/>
                  <a:pt x="12195176" y="5892801"/>
                </a:cubicBezTo>
                <a:cubicBezTo>
                  <a:pt x="4667261" y="4081489"/>
                  <a:pt x="4667261" y="4081489"/>
                  <a:pt x="4667261" y="4081489"/>
                </a:cubicBezTo>
                <a:cubicBezTo>
                  <a:pt x="0" y="2936740"/>
                  <a:pt x="0" y="2936740"/>
                  <a:pt x="0" y="2936740"/>
                </a:cubicBezTo>
                <a:cubicBezTo>
                  <a:pt x="1174654" y="2649345"/>
                  <a:pt x="1174654" y="2649345"/>
                  <a:pt x="1174654" y="2649345"/>
                </a:cubicBezTo>
                <a:close/>
              </a:path>
            </a:pathLst>
          </a:custGeom>
          <a:solidFill>
            <a:schemeClr val="tx1"/>
          </a:solidFill>
        </p:spPr>
        <p:txBody>
          <a:bodyPr wrap="square">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a:t>
            </a:r>
          </a:p>
        </p:txBody>
      </p:sp>
    </p:spTree>
    <p:extLst>
      <p:ext uri="{BB962C8B-B14F-4D97-AF65-F5344CB8AC3E}">
        <p14:creationId xmlns:p14="http://schemas.microsoft.com/office/powerpoint/2010/main" val="14504898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_Side_1 spalte">
    <p:spTree>
      <p:nvGrpSpPr>
        <p:cNvPr id="1" name=""/>
        <p:cNvGrpSpPr/>
        <p:nvPr/>
      </p:nvGrpSpPr>
      <p:grpSpPr>
        <a:xfrm>
          <a:off x="0" y="0"/>
          <a:ext cx="0" cy="0"/>
          <a:chOff x="0" y="0"/>
          <a:chExt cx="0" cy="0"/>
        </a:xfrm>
      </p:grpSpPr>
      <p:sp>
        <p:nvSpPr>
          <p:cNvPr id="30" name="Text Placeholder kasse6">
            <a:extLst>
              <a:ext uri="{FF2B5EF4-FFF2-40B4-BE49-F238E27FC236}">
                <a16:creationId xmlns:a16="http://schemas.microsoft.com/office/drawing/2014/main" id="{1B426ABD-C681-4605-99E2-9BE010AAA62B}"/>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5">
            <a:extLst>
              <a:ext uri="{FF2B5EF4-FFF2-40B4-BE49-F238E27FC236}">
                <a16:creationId xmlns:a16="http://schemas.microsoft.com/office/drawing/2014/main" id="{106B2C7E-F997-4F04-9C89-813E5AE0E148}"/>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5EB30DED-A5FE-4428-8674-EB308B6B1D7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3">
            <a:extLst>
              <a:ext uri="{FF2B5EF4-FFF2-40B4-BE49-F238E27FC236}">
                <a16:creationId xmlns:a16="http://schemas.microsoft.com/office/drawing/2014/main" id="{466E8F06-5CDB-4807-9821-580A4BF9EFF2}"/>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4" name="Text Placeholder kasse2">
            <a:extLst>
              <a:ext uri="{FF2B5EF4-FFF2-40B4-BE49-F238E27FC236}">
                <a16:creationId xmlns:a16="http://schemas.microsoft.com/office/drawing/2014/main" id="{657319CF-79E2-413B-992F-5F328B7DEE8B}"/>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1">
            <a:extLst>
              <a:ext uri="{FF2B5EF4-FFF2-40B4-BE49-F238E27FC236}">
                <a16:creationId xmlns:a16="http://schemas.microsoft.com/office/drawing/2014/main" id="{AA825FE7-F02E-4BA8-AD3D-3BAA8CC3DB42}"/>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73224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36" name="Text Placeholder 19">
            <a:extLst>
              <a:ext uri="{FF2B5EF4-FFF2-40B4-BE49-F238E27FC236}">
                <a16:creationId xmlns:a16="http://schemas.microsoft.com/office/drawing/2014/main" id="{53475618-E6D0-4B23-9E60-1808C9EC11FC}"/>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38" name="Text Placeholder 19">
            <a:extLst>
              <a:ext uri="{FF2B5EF4-FFF2-40B4-BE49-F238E27FC236}">
                <a16:creationId xmlns:a16="http://schemas.microsoft.com/office/drawing/2014/main" id="{B18D93AE-31C0-4728-9FA8-75AE4C562BA0}"/>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39" name="Text Placeholder 19">
            <a:extLst>
              <a:ext uri="{FF2B5EF4-FFF2-40B4-BE49-F238E27FC236}">
                <a16:creationId xmlns:a16="http://schemas.microsoft.com/office/drawing/2014/main" id="{8B9D6F27-6DF6-44CC-AE2E-9807BDFAD205}"/>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0" name="Text Placeholder 19">
            <a:extLst>
              <a:ext uri="{FF2B5EF4-FFF2-40B4-BE49-F238E27FC236}">
                <a16:creationId xmlns:a16="http://schemas.microsoft.com/office/drawing/2014/main" id="{5860B396-E85C-45F8-9268-BC2BBB7F71A1}"/>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1" name="Text Placeholder 19">
            <a:extLst>
              <a:ext uri="{FF2B5EF4-FFF2-40B4-BE49-F238E27FC236}">
                <a16:creationId xmlns:a16="http://schemas.microsoft.com/office/drawing/2014/main" id="{64CCAB7B-A293-4A12-AD4D-D159049A4E99}"/>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2" name="Text Placeholder 19">
            <a:extLst>
              <a:ext uri="{FF2B5EF4-FFF2-40B4-BE49-F238E27FC236}">
                <a16:creationId xmlns:a16="http://schemas.microsoft.com/office/drawing/2014/main" id="{629D86D8-9280-4057-8F8E-9AEF7F6253F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884297352"/>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kst_Side_2 spalter">
    <p:spTree>
      <p:nvGrpSpPr>
        <p:cNvPr id="1" name=""/>
        <p:cNvGrpSpPr/>
        <p:nvPr/>
      </p:nvGrpSpPr>
      <p:grpSpPr>
        <a:xfrm>
          <a:off x="0" y="0"/>
          <a:ext cx="0" cy="0"/>
          <a:chOff x="0" y="0"/>
          <a:chExt cx="0" cy="0"/>
        </a:xfrm>
      </p:grpSpPr>
      <p:sp>
        <p:nvSpPr>
          <p:cNvPr id="35" name="Text Placeholder kasse6">
            <a:extLst>
              <a:ext uri="{FF2B5EF4-FFF2-40B4-BE49-F238E27FC236}">
                <a16:creationId xmlns:a16="http://schemas.microsoft.com/office/drawing/2014/main" id="{98FFCEF8-0B45-48A1-9557-552EB6F67E29}"/>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3" name="Text Placeholder kasse5">
            <a:extLst>
              <a:ext uri="{FF2B5EF4-FFF2-40B4-BE49-F238E27FC236}">
                <a16:creationId xmlns:a16="http://schemas.microsoft.com/office/drawing/2014/main" id="{3183562C-5963-4622-A500-120632AC26DF}"/>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2" name="Text Placeholder kasse4">
            <a:extLst>
              <a:ext uri="{FF2B5EF4-FFF2-40B4-BE49-F238E27FC236}">
                <a16:creationId xmlns:a16="http://schemas.microsoft.com/office/drawing/2014/main" id="{D86055FD-B763-4161-AF60-B918EC8F07F5}"/>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1" name="Text Placeholder kasse3">
            <a:extLst>
              <a:ext uri="{FF2B5EF4-FFF2-40B4-BE49-F238E27FC236}">
                <a16:creationId xmlns:a16="http://schemas.microsoft.com/office/drawing/2014/main" id="{57868DE4-EA82-4704-845A-30E28743CECE}"/>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0" name="Text Placeholder kasse2">
            <a:extLst>
              <a:ext uri="{FF2B5EF4-FFF2-40B4-BE49-F238E27FC236}">
                <a16:creationId xmlns:a16="http://schemas.microsoft.com/office/drawing/2014/main" id="{AB961C33-0263-4769-A66E-BBFCCC1353B2}"/>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29" name="Text Placeholder kasse1">
            <a:extLst>
              <a:ext uri="{FF2B5EF4-FFF2-40B4-BE49-F238E27FC236}">
                <a16:creationId xmlns:a16="http://schemas.microsoft.com/office/drawing/2014/main" id="{A6A1A953-9466-4E64-AFF0-060222415378}"/>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8098200" y="1806575"/>
            <a:ext cx="3558600" cy="431323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5"/>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Text Placeholder 19">
            <a:extLst>
              <a:ext uri="{FF2B5EF4-FFF2-40B4-BE49-F238E27FC236}">
                <a16:creationId xmlns:a16="http://schemas.microsoft.com/office/drawing/2014/main" id="{074793B8-8578-4DB3-8B96-B142EA6A4B8E}"/>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23" name="Text Placeholder 19">
            <a:extLst>
              <a:ext uri="{FF2B5EF4-FFF2-40B4-BE49-F238E27FC236}">
                <a16:creationId xmlns:a16="http://schemas.microsoft.com/office/drawing/2014/main" id="{843B7B99-2FA1-48A1-A8EF-D21A6C4ACFF8}"/>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24" name="Text Placeholder 19">
            <a:extLst>
              <a:ext uri="{FF2B5EF4-FFF2-40B4-BE49-F238E27FC236}">
                <a16:creationId xmlns:a16="http://schemas.microsoft.com/office/drawing/2014/main" id="{3C42116B-70D6-4F50-8F01-269047A0D536}"/>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25" name="Text Placeholder 19">
            <a:extLst>
              <a:ext uri="{FF2B5EF4-FFF2-40B4-BE49-F238E27FC236}">
                <a16:creationId xmlns:a16="http://schemas.microsoft.com/office/drawing/2014/main" id="{F3ADECEA-81D8-4DEB-956E-7528C314EF8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34" name="Text Placeholder 19">
            <a:extLst>
              <a:ext uri="{FF2B5EF4-FFF2-40B4-BE49-F238E27FC236}">
                <a16:creationId xmlns:a16="http://schemas.microsoft.com/office/drawing/2014/main" id="{F07F5BD8-EB5B-44ED-A957-7C979BEDEB28}"/>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36" name="Text Placeholder 19">
            <a:extLst>
              <a:ext uri="{FF2B5EF4-FFF2-40B4-BE49-F238E27FC236}">
                <a16:creationId xmlns:a16="http://schemas.microsoft.com/office/drawing/2014/main" id="{98CEA96F-5953-40EB-91E3-71AE70002FBA}"/>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Tree>
    <p:extLst>
      <p:ext uri="{BB962C8B-B14F-4D97-AF65-F5344CB8AC3E}">
        <p14:creationId xmlns:p14="http://schemas.microsoft.com/office/powerpoint/2010/main" val="3275047990"/>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_Side_3 spalter">
    <p:spTree>
      <p:nvGrpSpPr>
        <p:cNvPr id="1" name=""/>
        <p:cNvGrpSpPr/>
        <p:nvPr/>
      </p:nvGrpSpPr>
      <p:grpSpPr>
        <a:xfrm>
          <a:off x="0" y="0"/>
          <a:ext cx="0" cy="0"/>
          <a:chOff x="0" y="0"/>
          <a:chExt cx="0" cy="0"/>
        </a:xfrm>
      </p:grpSpPr>
      <p:sp>
        <p:nvSpPr>
          <p:cNvPr id="34" name="Text Placeholder kasse6">
            <a:extLst>
              <a:ext uri="{FF2B5EF4-FFF2-40B4-BE49-F238E27FC236}">
                <a16:creationId xmlns:a16="http://schemas.microsoft.com/office/drawing/2014/main" id="{2411DED8-5F7A-49BC-9E1B-A2A762A474C5}"/>
              </a:ext>
            </a:extLst>
          </p:cNvPr>
          <p:cNvSpPr>
            <a:spLocks noGrp="1"/>
          </p:cNvSpPr>
          <p:nvPr>
            <p:ph type="body" sz="quarter" idx="62" hasCustomPrompt="1"/>
          </p:nvPr>
        </p:nvSpPr>
        <p:spPr>
          <a:xfrm>
            <a:off x="10021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5" name="Text Placeholder kasse5">
            <a:extLst>
              <a:ext uri="{FF2B5EF4-FFF2-40B4-BE49-F238E27FC236}">
                <a16:creationId xmlns:a16="http://schemas.microsoft.com/office/drawing/2014/main" id="{196FC813-D5D5-4863-B25B-3CEEE734512C}"/>
              </a:ext>
            </a:extLst>
          </p:cNvPr>
          <p:cNvSpPr>
            <a:spLocks noGrp="1"/>
          </p:cNvSpPr>
          <p:nvPr>
            <p:ph type="body" sz="quarter" idx="60" hasCustomPrompt="1"/>
          </p:nvPr>
        </p:nvSpPr>
        <p:spPr>
          <a:xfrm>
            <a:off x="8887739" y="1218415"/>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6" name="Text Placeholder kasse4">
            <a:extLst>
              <a:ext uri="{FF2B5EF4-FFF2-40B4-BE49-F238E27FC236}">
                <a16:creationId xmlns:a16="http://schemas.microsoft.com/office/drawing/2014/main" id="{FC66418A-B174-4E2B-A3F9-9AD2F71F0B7A}"/>
              </a:ext>
            </a:extLst>
          </p:cNvPr>
          <p:cNvSpPr>
            <a:spLocks noGrp="1"/>
          </p:cNvSpPr>
          <p:nvPr>
            <p:ph type="body" sz="quarter" idx="59" hasCustomPrompt="1"/>
          </p:nvPr>
        </p:nvSpPr>
        <p:spPr>
          <a:xfrm>
            <a:off x="7748641"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8" name="Text Placeholder kasse3">
            <a:extLst>
              <a:ext uri="{FF2B5EF4-FFF2-40B4-BE49-F238E27FC236}">
                <a16:creationId xmlns:a16="http://schemas.microsoft.com/office/drawing/2014/main" id="{178FB9EC-76C0-43C7-85F6-71C9CA97D0A1}"/>
              </a:ext>
            </a:extLst>
          </p:cNvPr>
          <p:cNvSpPr>
            <a:spLocks noGrp="1"/>
          </p:cNvSpPr>
          <p:nvPr>
            <p:ph type="body" sz="quarter" idx="58" hasCustomPrompt="1"/>
          </p:nvPr>
        </p:nvSpPr>
        <p:spPr>
          <a:xfrm>
            <a:off x="6613610"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9" name="Text Placeholder kasse2">
            <a:extLst>
              <a:ext uri="{FF2B5EF4-FFF2-40B4-BE49-F238E27FC236}">
                <a16:creationId xmlns:a16="http://schemas.microsoft.com/office/drawing/2014/main" id="{575F521B-94CD-4536-9F57-07BD26868FB9}"/>
              </a:ext>
            </a:extLst>
          </p:cNvPr>
          <p:cNvSpPr>
            <a:spLocks noGrp="1"/>
          </p:cNvSpPr>
          <p:nvPr>
            <p:ph type="body" sz="quarter" idx="57" hasCustomPrompt="1"/>
          </p:nvPr>
        </p:nvSpPr>
        <p:spPr>
          <a:xfrm>
            <a:off x="5478579"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40" name="Text Placeholder kasse1">
            <a:extLst>
              <a:ext uri="{FF2B5EF4-FFF2-40B4-BE49-F238E27FC236}">
                <a16:creationId xmlns:a16="http://schemas.microsoft.com/office/drawing/2014/main" id="{B83F944F-328B-4338-90F1-6BCFC7F584D3}"/>
              </a:ext>
            </a:extLst>
          </p:cNvPr>
          <p:cNvSpPr>
            <a:spLocks noGrp="1"/>
          </p:cNvSpPr>
          <p:nvPr>
            <p:ph type="body" sz="quarter" idx="56" hasCustomPrompt="1"/>
          </p:nvPr>
        </p:nvSpPr>
        <p:spPr>
          <a:xfrm>
            <a:off x="4343548" y="1214752"/>
            <a:ext cx="216000" cy="216000"/>
          </a:xfrm>
          <a:solidFill>
            <a:schemeClr val="tx1"/>
          </a:solidFill>
          <a:ln>
            <a:noFill/>
          </a:ln>
        </p:spPr>
        <p:txBody>
          <a:bodyPr lIns="72000" anchor="ctr" anchorCtr="0"/>
          <a:lstStyle>
            <a:lvl1pPr marL="0" indent="0">
              <a:buClr>
                <a:schemeClr val="accent1"/>
              </a:buClr>
              <a:buFont typeface="Arial" panose="020B0604020202020204" pitchFamily="34" charset="0"/>
              <a:buNone/>
              <a:defRPr sz="100" b="0">
                <a:noFill/>
              </a:defRPr>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a:t>
            </a:r>
          </a:p>
        </p:txBody>
      </p:sp>
      <p:sp>
        <p:nvSpPr>
          <p:cNvPr id="3" name="Footer Placeholder 2" hidden="1">
            <a:extLst>
              <a:ext uri="{FF2B5EF4-FFF2-40B4-BE49-F238E27FC236}">
                <a16:creationId xmlns:a16="http://schemas.microsoft.com/office/drawing/2014/main" id="{F44C3435-C402-4EA1-9BF3-9C42815AC1A6}"/>
              </a:ext>
            </a:extLst>
          </p:cNvPr>
          <p:cNvSpPr>
            <a:spLocks noGrp="1"/>
          </p:cNvSpPr>
          <p:nvPr>
            <p:ph type="ftr" sz="quarter" idx="10"/>
          </p:nvPr>
        </p:nvSpPr>
        <p:spPr/>
        <p:txBody>
          <a:bodyPr/>
          <a:lstStyle/>
          <a:p>
            <a:endParaRPr lang="da-DK" dirty="0"/>
          </a:p>
        </p:txBody>
      </p:sp>
      <p:sp>
        <p:nvSpPr>
          <p:cNvPr id="4" name="Slide Number Placeholder 3" hidden="1">
            <a:extLst>
              <a:ext uri="{FF2B5EF4-FFF2-40B4-BE49-F238E27FC236}">
                <a16:creationId xmlns:a16="http://schemas.microsoft.com/office/drawing/2014/main" id="{975EF2B2-1487-48A7-9CA3-82CB99E4E17F}"/>
              </a:ext>
            </a:extLst>
          </p:cNvPr>
          <p:cNvSpPr>
            <a:spLocks noGrp="1"/>
          </p:cNvSpPr>
          <p:nvPr>
            <p:ph type="sldNum" sz="quarter" idx="11"/>
          </p:nvPr>
        </p:nvSpPr>
        <p:spPr/>
        <p:txBody>
          <a:bodyPr/>
          <a:lstStyle/>
          <a:p>
            <a:fld id="{1E4993A5-71AC-4FC9-BA31-3E15C92EC108}" type="slidenum">
              <a:rPr lang="da-DK" smtClean="0"/>
              <a:pPr/>
              <a:t>‹nr.›</a:t>
            </a:fld>
            <a:endParaRPr lang="da-DK" dirty="0"/>
          </a:p>
        </p:txBody>
      </p:sp>
      <p:sp>
        <p:nvSpPr>
          <p:cNvPr id="2" name="Title 1">
            <a:extLst>
              <a:ext uri="{FF2B5EF4-FFF2-40B4-BE49-F238E27FC236}">
                <a16:creationId xmlns:a16="http://schemas.microsoft.com/office/drawing/2014/main" id="{11903789-6EC7-468F-9FC2-23C984010D9A}"/>
              </a:ext>
            </a:extLst>
          </p:cNvPr>
          <p:cNvSpPr>
            <a:spLocks noGrp="1"/>
          </p:cNvSpPr>
          <p:nvPr>
            <p:ph type="title" hasCustomPrompt="1"/>
          </p:nvPr>
        </p:nvSpPr>
        <p:spPr>
          <a:xfrm>
            <a:off x="1184400" y="414255"/>
            <a:ext cx="3150000" cy="648000"/>
          </a:xfrm>
        </p:spPr>
        <p:txBody>
          <a:bodyPr/>
          <a:lstStyle>
            <a:lvl1pPr>
              <a:lnSpc>
                <a:spcPct val="83000"/>
              </a:lnSpc>
              <a:defRPr sz="2800"/>
            </a:lvl1pPr>
          </a:lstStyle>
          <a:p>
            <a:r>
              <a:rPr lang="da-DK" noProof="0" dirty="0"/>
              <a:t>Klik for at tilføje tekst</a:t>
            </a:r>
            <a:endParaRPr lang="da-DK" dirty="0"/>
          </a:p>
        </p:txBody>
      </p:sp>
      <p:sp>
        <p:nvSpPr>
          <p:cNvPr id="11" name="Text Placeholder 2">
            <a:extLst>
              <a:ext uri="{FF2B5EF4-FFF2-40B4-BE49-F238E27FC236}">
                <a16:creationId xmlns:a16="http://schemas.microsoft.com/office/drawing/2014/main" id="{3F0AEADE-EC7C-4BA1-87CE-D89075D1F7DF}"/>
              </a:ext>
            </a:extLst>
          </p:cNvPr>
          <p:cNvSpPr>
            <a:spLocks noGrp="1"/>
          </p:cNvSpPr>
          <p:nvPr>
            <p:ph type="body" sz="quarter" idx="43" hasCustomPrompt="1"/>
          </p:nvPr>
        </p:nvSpPr>
        <p:spPr>
          <a:xfrm>
            <a:off x="4978800" y="414255"/>
            <a:ext cx="4993200" cy="648000"/>
          </a:xfrm>
        </p:spPr>
        <p:txBody>
          <a:bodyPr/>
          <a:lstStyle>
            <a:lvl1pPr>
              <a:lnSpc>
                <a:spcPct val="83000"/>
              </a:lnSpc>
              <a:spcBef>
                <a:spcPts val="0"/>
              </a:spcBef>
              <a:spcAft>
                <a:spcPts val="0"/>
              </a:spcAft>
              <a:defRPr lang="en-US" sz="2800" b="1" kern="1200" baseline="0" dirty="0" smtClean="0">
                <a:solidFill>
                  <a:schemeClr val="tx1"/>
                </a:solidFill>
                <a:latin typeface="Arial" panose="020B0604020202020204" pitchFamily="34" charset="0"/>
                <a:ea typeface="+mj-ea"/>
                <a:cs typeface="Arial" panose="020B0604020202020204" pitchFamily="34" charset="0"/>
              </a:defRPr>
            </a:lvl1pPr>
          </a:lstStyle>
          <a:p>
            <a:pPr lvl="0"/>
            <a:r>
              <a:rPr lang="da-DK" noProof="0" dirty="0"/>
              <a:t>Klik for at tilføje tekst</a:t>
            </a:r>
            <a:endParaRPr lang="da-DK" dirty="0"/>
          </a:p>
        </p:txBody>
      </p:sp>
      <p:sp>
        <p:nvSpPr>
          <p:cNvPr id="8" name="Content Placeholder 3">
            <a:extLst>
              <a:ext uri="{FF2B5EF4-FFF2-40B4-BE49-F238E27FC236}">
                <a16:creationId xmlns:a16="http://schemas.microsoft.com/office/drawing/2014/main" id="{BD24DC2E-65DC-4323-9949-EF10576EBB3B}"/>
              </a:ext>
            </a:extLst>
          </p:cNvPr>
          <p:cNvSpPr>
            <a:spLocks noGrp="1"/>
          </p:cNvSpPr>
          <p:nvPr>
            <p:ph sz="quarter" idx="41" hasCustomPrompt="1"/>
          </p:nvPr>
        </p:nvSpPr>
        <p:spPr>
          <a:xfrm>
            <a:off x="5400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9" name="Content Placeholder 3">
            <a:extLst>
              <a:ext uri="{FF2B5EF4-FFF2-40B4-BE49-F238E27FC236}">
                <a16:creationId xmlns:a16="http://schemas.microsoft.com/office/drawing/2014/main" id="{BF62A5F6-4C03-44ED-8B74-653069F7858D}"/>
              </a:ext>
            </a:extLst>
          </p:cNvPr>
          <p:cNvSpPr>
            <a:spLocks noGrp="1"/>
          </p:cNvSpPr>
          <p:nvPr>
            <p:ph sz="quarter" idx="42" hasCustomPrompt="1"/>
          </p:nvPr>
        </p:nvSpPr>
        <p:spPr>
          <a:xfrm>
            <a:off x="4334400" y="414255"/>
            <a:ext cx="525600" cy="525600"/>
          </a:xfrm>
        </p:spPr>
        <p:txBody>
          <a:bodyPr/>
          <a:lstStyle>
            <a:lvl1pPr>
              <a:defRPr sz="800">
                <a:solidFill>
                  <a:schemeClr val="tx1"/>
                </a:solidFill>
              </a:defRPr>
            </a:lvl1pPr>
          </a:lstStyle>
          <a:p>
            <a:pPr lvl="0"/>
            <a:r>
              <a:rPr lang="da-DK" dirty="0"/>
              <a:t>Klik her for at indsætte ikon fra </a:t>
            </a:r>
            <a:r>
              <a:rPr lang="da-DK" sz="800" dirty="0">
                <a:latin typeface="+mn-lt"/>
                <a:cs typeface="Times New Roman" panose="02020603050405020304" pitchFamily="18" charset="0"/>
              </a:rPr>
              <a:t>Office 365</a:t>
            </a:r>
            <a:endParaRPr lang="da-DK" dirty="0"/>
          </a:p>
        </p:txBody>
      </p:sp>
      <p:sp>
        <p:nvSpPr>
          <p:cNvPr id="14" name="Content Placeholder 13">
            <a:extLst>
              <a:ext uri="{FF2B5EF4-FFF2-40B4-BE49-F238E27FC236}">
                <a16:creationId xmlns:a16="http://schemas.microsoft.com/office/drawing/2014/main" id="{CEA7F91D-726F-453D-983A-0275E2D93F37}"/>
              </a:ext>
            </a:extLst>
          </p:cNvPr>
          <p:cNvSpPr>
            <a:spLocks noGrp="1"/>
          </p:cNvSpPr>
          <p:nvPr>
            <p:ph sz="quarter" idx="44" hasCustomPrompt="1"/>
          </p:nvPr>
        </p:nvSpPr>
        <p:spPr>
          <a:xfrm>
            <a:off x="4334400" y="1807200"/>
            <a:ext cx="2304000" cy="43334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3">
            <a:extLst>
              <a:ext uri="{FF2B5EF4-FFF2-40B4-BE49-F238E27FC236}">
                <a16:creationId xmlns:a16="http://schemas.microsoft.com/office/drawing/2014/main" id="{AC44B4D7-AFAF-4BA3-B7C3-4A25F94F3F80}"/>
              </a:ext>
            </a:extLst>
          </p:cNvPr>
          <p:cNvSpPr>
            <a:spLocks noGrp="1"/>
          </p:cNvSpPr>
          <p:nvPr>
            <p:ph sz="quarter" idx="45" hasCustomPrompt="1"/>
          </p:nvPr>
        </p:nvSpPr>
        <p:spPr>
          <a:xfrm>
            <a:off x="6842913" y="1807200"/>
            <a:ext cx="2304000" cy="432117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13">
            <a:extLst>
              <a:ext uri="{FF2B5EF4-FFF2-40B4-BE49-F238E27FC236}">
                <a16:creationId xmlns:a16="http://schemas.microsoft.com/office/drawing/2014/main" id="{FD4D2FF2-B439-4272-B88B-1E39E4B1AF12}"/>
              </a:ext>
            </a:extLst>
          </p:cNvPr>
          <p:cNvSpPr>
            <a:spLocks noGrp="1"/>
          </p:cNvSpPr>
          <p:nvPr>
            <p:ph sz="quarter" idx="46" hasCustomPrompt="1"/>
          </p:nvPr>
        </p:nvSpPr>
        <p:spPr>
          <a:xfrm>
            <a:off x="9351425" y="1807200"/>
            <a:ext cx="2304000" cy="4341421"/>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dirty="0"/>
              <a:t>Klik for at tilføje tekst/diagram/tabel eller videoklip</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Text Placeholder 18">
            <a:extLst>
              <a:ext uri="{FF2B5EF4-FFF2-40B4-BE49-F238E27FC236}">
                <a16:creationId xmlns:a16="http://schemas.microsoft.com/office/drawing/2014/main" id="{676CEB62-E2E7-409E-95BD-0556829DD7A7}"/>
              </a:ext>
            </a:extLst>
          </p:cNvPr>
          <p:cNvSpPr>
            <a:spLocks noGrp="1"/>
          </p:cNvSpPr>
          <p:nvPr>
            <p:ph type="body" sz="quarter" idx="48" hasCustomPrompt="1"/>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wrap="square" lIns="180000" tIns="180000" rIns="900000" bIns="180000">
            <a:noAutofit/>
          </a:bodyPr>
          <a:lstStyle>
            <a:lvl1pPr>
              <a:defRPr b="1">
                <a:solidFill>
                  <a:schemeClr val="bg1"/>
                </a:solidFill>
              </a:defRPr>
            </a:lvl1pPr>
            <a:lvl2pPr>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2" name="Text Placeholder 51">
            <a:extLst>
              <a:ext uri="{FF2B5EF4-FFF2-40B4-BE49-F238E27FC236}">
                <a16:creationId xmlns:a16="http://schemas.microsoft.com/office/drawing/2014/main" id="{0ADEF23F-3C66-4CB1-B780-B2539274C17C}"/>
              </a:ext>
            </a:extLst>
          </p:cNvPr>
          <p:cNvSpPr>
            <a:spLocks noGrp="1"/>
          </p:cNvSpPr>
          <p:nvPr>
            <p:ph type="body" sz="quarter" idx="53" hasCustomPrompt="1"/>
          </p:nvPr>
        </p:nvSpPr>
        <p:spPr>
          <a:xfrm>
            <a:off x="539999" y="5114059"/>
            <a:ext cx="2574000" cy="1026000"/>
          </a:xfrm>
        </p:spPr>
        <p:txBody>
          <a:bodyPr anchor="b" anchorCtr="0"/>
          <a:lstStyle>
            <a:lvl1pPr>
              <a:defRPr sz="1200"/>
            </a:lvl1pPr>
            <a:lvl2pPr>
              <a:defRPr sz="1200"/>
            </a:lvl2pPr>
            <a:lvl3pPr>
              <a:defRPr sz="1200"/>
            </a:lvl3pPr>
            <a:lvl4pPr>
              <a:defRPr sz="1200"/>
            </a:lvl4pPr>
            <a:lvl5pPr>
              <a:defRPr sz="1200"/>
            </a:lvl5pPr>
          </a:lstStyle>
          <a:p>
            <a:pPr lvl="0"/>
            <a:r>
              <a:rPr lang="da-DK" dirty="0"/>
              <a:t>Klik for at tilføje tekst</a:t>
            </a:r>
          </a:p>
        </p:txBody>
      </p:sp>
      <p:sp>
        <p:nvSpPr>
          <p:cNvPr id="53" name="Text Placeholder 51">
            <a:extLst>
              <a:ext uri="{FF2B5EF4-FFF2-40B4-BE49-F238E27FC236}">
                <a16:creationId xmlns:a16="http://schemas.microsoft.com/office/drawing/2014/main" id="{37229ECD-7C6D-4198-8336-55875C9A3BF6}"/>
              </a:ext>
            </a:extLst>
          </p:cNvPr>
          <p:cNvSpPr>
            <a:spLocks noGrp="1"/>
          </p:cNvSpPr>
          <p:nvPr>
            <p:ph type="body" sz="quarter" idx="54" hasCustomPrompt="1"/>
          </p:nvPr>
        </p:nvSpPr>
        <p:spPr>
          <a:xfrm>
            <a:off x="2437200" y="6337717"/>
            <a:ext cx="1706400" cy="280800"/>
          </a:xfrm>
        </p:spPr>
        <p:txBody>
          <a:bodyPr anchor="b" anchorCtr="0"/>
          <a:lstStyle>
            <a:lvl1pPr>
              <a:defRPr sz="700"/>
            </a:lvl1pPr>
            <a:lvl2pPr>
              <a:defRPr sz="1200"/>
            </a:lvl2pPr>
            <a:lvl3pPr>
              <a:defRPr sz="1200"/>
            </a:lvl3pPr>
            <a:lvl4pPr>
              <a:defRPr sz="1200"/>
            </a:lvl4pPr>
            <a:lvl5pPr>
              <a:defRPr sz="1200"/>
            </a:lvl5pPr>
          </a:lstStyle>
          <a:p>
            <a:pPr lvl="0"/>
            <a:r>
              <a:rPr lang="da-DK" dirty="0"/>
              <a:t>Klik for at tilføje tekst</a:t>
            </a:r>
          </a:p>
        </p:txBody>
      </p:sp>
      <p:sp>
        <p:nvSpPr>
          <p:cNvPr id="55" name="Text Placeholder 54">
            <a:extLst>
              <a:ext uri="{FF2B5EF4-FFF2-40B4-BE49-F238E27FC236}">
                <a16:creationId xmlns:a16="http://schemas.microsoft.com/office/drawing/2014/main" id="{7CF53C4A-B62F-4AF2-8E22-CBA470D8A5F9}"/>
              </a:ext>
            </a:extLst>
          </p:cNvPr>
          <p:cNvSpPr>
            <a:spLocks noGrp="1"/>
          </p:cNvSpPr>
          <p:nvPr>
            <p:ph type="body" sz="quarter" idx="55" hasCustomPrompt="1"/>
          </p:nvPr>
        </p:nvSpPr>
        <p:spPr>
          <a:xfrm>
            <a:off x="539999" y="6337717"/>
            <a:ext cx="1627200" cy="280800"/>
          </a:xfrm>
          <a:blipFill>
            <a:blip r:embed="rId2">
              <a:extLst>
                <a:ext uri="{96DAC541-7B7A-43D3-8B79-37D633B846F1}">
                  <asvg:svgBlip xmlns:asvg="http://schemas.microsoft.com/office/drawing/2016/SVG/main" r:embed="rId3"/>
                </a:ext>
              </a:extLst>
            </a:blip>
            <a:stretch>
              <a:fillRect/>
            </a:stretch>
          </a:blipFill>
          <a:effectLst>
            <a:outerShdw blurRad="165100" dist="38100" dir="5400000" algn="ctr" rotWithShape="0">
              <a:schemeClr val="tx1">
                <a:alpha val="29000"/>
              </a:schemeClr>
            </a:outerShdw>
          </a:effectLst>
        </p:spPr>
        <p:txBody>
          <a:bodyPr/>
          <a:lstStyle>
            <a:lvl1pPr>
              <a:defRPr sz="100"/>
            </a:lvl1pPr>
          </a:lstStyle>
          <a:p>
            <a:pPr lvl="0"/>
            <a:r>
              <a:rPr lang="da-DK" dirty="0"/>
              <a:t>.</a:t>
            </a:r>
          </a:p>
        </p:txBody>
      </p:sp>
      <p:sp>
        <p:nvSpPr>
          <p:cNvPr id="41" name="Text Placeholder 19">
            <a:extLst>
              <a:ext uri="{FF2B5EF4-FFF2-40B4-BE49-F238E27FC236}">
                <a16:creationId xmlns:a16="http://schemas.microsoft.com/office/drawing/2014/main" id="{9225C520-D172-4E5D-8F0F-561703E2A2E5}"/>
              </a:ext>
            </a:extLst>
          </p:cNvPr>
          <p:cNvSpPr>
            <a:spLocks noGrp="1"/>
          </p:cNvSpPr>
          <p:nvPr>
            <p:ph type="body" sz="quarter" idx="49" hasCustomPrompt="1"/>
          </p:nvPr>
        </p:nvSpPr>
        <p:spPr>
          <a:xfrm>
            <a:off x="4559548"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#2018</a:t>
            </a:r>
          </a:p>
        </p:txBody>
      </p:sp>
      <p:sp>
        <p:nvSpPr>
          <p:cNvPr id="42" name="Text Placeholder 19">
            <a:extLst>
              <a:ext uri="{FF2B5EF4-FFF2-40B4-BE49-F238E27FC236}">
                <a16:creationId xmlns:a16="http://schemas.microsoft.com/office/drawing/2014/main" id="{E5C4CE55-BCBA-43B0-BADB-02444FCDF49D}"/>
              </a:ext>
            </a:extLst>
          </p:cNvPr>
          <p:cNvSpPr>
            <a:spLocks noGrp="1"/>
          </p:cNvSpPr>
          <p:nvPr>
            <p:ph type="body" sz="quarter" idx="50" hasCustomPrompt="1"/>
          </p:nvPr>
        </p:nvSpPr>
        <p:spPr>
          <a:xfrm>
            <a:off x="5694579"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#2019</a:t>
            </a:r>
          </a:p>
        </p:txBody>
      </p:sp>
      <p:sp>
        <p:nvSpPr>
          <p:cNvPr id="43" name="Text Placeholder 19">
            <a:extLst>
              <a:ext uri="{FF2B5EF4-FFF2-40B4-BE49-F238E27FC236}">
                <a16:creationId xmlns:a16="http://schemas.microsoft.com/office/drawing/2014/main" id="{1EC36B59-F66D-41E9-A8EB-BD45079F5EBC}"/>
              </a:ext>
            </a:extLst>
          </p:cNvPr>
          <p:cNvSpPr>
            <a:spLocks noGrp="1"/>
          </p:cNvSpPr>
          <p:nvPr>
            <p:ph type="body" sz="quarter" idx="51" hasCustomPrompt="1"/>
          </p:nvPr>
        </p:nvSpPr>
        <p:spPr>
          <a:xfrm>
            <a:off x="6829609" y="1214752"/>
            <a:ext cx="919031"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#2020</a:t>
            </a:r>
          </a:p>
        </p:txBody>
      </p:sp>
      <p:sp>
        <p:nvSpPr>
          <p:cNvPr id="44" name="Text Placeholder 19">
            <a:extLst>
              <a:ext uri="{FF2B5EF4-FFF2-40B4-BE49-F238E27FC236}">
                <a16:creationId xmlns:a16="http://schemas.microsoft.com/office/drawing/2014/main" id="{651A8AD4-8516-41DE-A504-238D8D7C8BA6}"/>
              </a:ext>
            </a:extLst>
          </p:cNvPr>
          <p:cNvSpPr>
            <a:spLocks noGrp="1"/>
          </p:cNvSpPr>
          <p:nvPr>
            <p:ph type="body" sz="quarter" idx="52" hasCustomPrompt="1"/>
          </p:nvPr>
        </p:nvSpPr>
        <p:spPr>
          <a:xfrm>
            <a:off x="7964640" y="1214752"/>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#2021</a:t>
            </a:r>
          </a:p>
        </p:txBody>
      </p:sp>
      <p:sp>
        <p:nvSpPr>
          <p:cNvPr id="45" name="Text Placeholder 19">
            <a:extLst>
              <a:ext uri="{FF2B5EF4-FFF2-40B4-BE49-F238E27FC236}">
                <a16:creationId xmlns:a16="http://schemas.microsoft.com/office/drawing/2014/main" id="{BEB188BD-6626-4EA6-B48A-64A1187A2F9F}"/>
              </a:ext>
            </a:extLst>
          </p:cNvPr>
          <p:cNvSpPr>
            <a:spLocks noGrp="1"/>
          </p:cNvSpPr>
          <p:nvPr>
            <p:ph type="body" sz="quarter" idx="61" hasCustomPrompt="1"/>
          </p:nvPr>
        </p:nvSpPr>
        <p:spPr>
          <a:xfrm>
            <a:off x="9103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#2022</a:t>
            </a:r>
          </a:p>
        </p:txBody>
      </p:sp>
      <p:sp>
        <p:nvSpPr>
          <p:cNvPr id="46" name="Text Placeholder 19">
            <a:extLst>
              <a:ext uri="{FF2B5EF4-FFF2-40B4-BE49-F238E27FC236}">
                <a16:creationId xmlns:a16="http://schemas.microsoft.com/office/drawing/2014/main" id="{EF910C24-8544-461C-B724-7E98E60FDDFC}"/>
              </a:ext>
            </a:extLst>
          </p:cNvPr>
          <p:cNvSpPr>
            <a:spLocks noGrp="1"/>
          </p:cNvSpPr>
          <p:nvPr>
            <p:ph type="body" sz="quarter" idx="63" hasCustomPrompt="1"/>
          </p:nvPr>
        </p:nvSpPr>
        <p:spPr>
          <a:xfrm>
            <a:off x="10237739" y="1218415"/>
            <a:ext cx="918000" cy="216000"/>
          </a:xfrm>
        </p:spPr>
        <p:txBody>
          <a:bodyPr lIns="72000" rIns="72000" anchor="ctr" anchorCtr="0"/>
          <a:lstStyle>
            <a:lvl1pPr marL="0" indent="0">
              <a:buClr>
                <a:schemeClr val="accent1"/>
              </a:buClr>
              <a:buFont typeface="Arial" panose="020B0604020202020204" pitchFamily="34" charset="0"/>
              <a:buNone/>
              <a:defRPr sz="1600" b="1"/>
            </a:lvl1pPr>
            <a:lvl2pPr marL="0" indent="0">
              <a:buClr>
                <a:schemeClr val="accent1"/>
              </a:buClr>
              <a:buFont typeface="Arial" panose="020B0604020202020204" pitchFamily="34" charset="0"/>
              <a:buNone/>
              <a:defRPr/>
            </a:lvl2pPr>
            <a:lvl3pPr marL="0" indent="0">
              <a:buClr>
                <a:schemeClr val="accent1"/>
              </a:buClr>
              <a:buFont typeface="Arial" panose="020B0604020202020204" pitchFamily="34" charset="0"/>
              <a:buNone/>
              <a:defRPr/>
            </a:lvl3pPr>
            <a:lvl4pPr marL="309600" indent="0">
              <a:buClr>
                <a:schemeClr val="accent1"/>
              </a:buClr>
              <a:buFont typeface="Arial" panose="020B0604020202020204" pitchFamily="34" charset="0"/>
              <a:buNone/>
              <a:defRPr/>
            </a:lvl4pPr>
            <a:lvl5pPr marL="849600" indent="0">
              <a:buClr>
                <a:schemeClr val="accent1"/>
              </a:buClr>
              <a:buFont typeface="Arial" panose="020B0604020202020204" pitchFamily="34" charset="0"/>
              <a:buNone/>
              <a:defRPr/>
            </a:lvl5pPr>
          </a:lstStyle>
          <a:p>
            <a:pPr lvl="0"/>
            <a:r>
              <a:rPr lang="da-DK" dirty="0"/>
              <a:t>#2023</a:t>
            </a:r>
          </a:p>
        </p:txBody>
      </p:sp>
    </p:spTree>
    <p:extLst>
      <p:ext uri="{BB962C8B-B14F-4D97-AF65-F5344CB8AC3E}">
        <p14:creationId xmlns:p14="http://schemas.microsoft.com/office/powerpoint/2010/main" val="168436287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0.e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oleObject" Target="../embeddings/oleObject2.bin"/><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14.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image" Target="../media/image12.emf"/><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oleObject" Target="../embeddings/oleObject8.bin"/><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tags" Target="../tags/tag2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theme" Target="../theme/theme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image" Target="../media/image1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theme" Target="../theme/theme5.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image" Target="../media/image17.emf"/><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oleObject" Target="../embeddings/oleObject12.bin"/><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tags" Target="../tags/tag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theme" Target="../theme/theme6.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image" Target="../media/image19.emf"/><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oleObject" Target="../embeddings/oleObject13.bin"/><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ags" Target="../tags/tag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image" Target="../media/image21.emf"/><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oleObject" Target="../embeddings/oleObject14.bin"/><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tags" Target="../tags/tag45.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21" Type="http://schemas.openxmlformats.org/officeDocument/2006/relationships/theme" Target="../theme/theme8.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image" Target="../media/image24.emf"/><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oleObject" Target="../embeddings/oleObject16.bin"/><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tags" Target="../tags/tag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7FF4D648-E3FC-E542-7B0C-F726C284E7C7}"/>
              </a:ext>
            </a:extLst>
          </p:cNvPr>
          <p:cNvGraphicFramePr>
            <a:graphicFrameLocks noChangeAspect="1"/>
          </p:cNvGraphicFramePr>
          <p:nvPr userDrawn="1">
            <p:custDataLst>
              <p:tags r:id="rId22"/>
            </p:custDataLst>
            <p:extLst>
              <p:ext uri="{D42A27DB-BD31-4B8C-83A1-F6EECF244321}">
                <p14:modId xmlns:p14="http://schemas.microsoft.com/office/powerpoint/2010/main" val="13136395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0" name=""/>
                      <p:cNvPicPr/>
                      <p:nvPr/>
                    </p:nvPicPr>
                    <p:blipFill>
                      <a:blip r:embed="rId24"/>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2" name="Title Placeholder 1"/>
          <p:cNvSpPr>
            <a:spLocks noGrp="1"/>
          </p:cNvSpPr>
          <p:nvPr>
            <p:ph type="title"/>
          </p:nvPr>
        </p:nvSpPr>
        <p:spPr>
          <a:xfrm>
            <a:off x="496799" y="648000"/>
            <a:ext cx="954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496800" y="1800000"/>
            <a:ext cx="11160000" cy="432000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da-DK" dirty="0"/>
              <a:t>Punkttegn</a:t>
            </a:r>
          </a:p>
          <a:p>
            <a:pPr lvl="3"/>
            <a:r>
              <a:rPr lang="da-DK" dirty="0"/>
              <a:t>Indrykning 3</a:t>
            </a:r>
          </a:p>
          <a:p>
            <a:pPr lvl="4"/>
            <a:r>
              <a:rPr lang="da-DK" dirty="0"/>
              <a:t>Indrykning 4</a:t>
            </a:r>
          </a:p>
          <a:p>
            <a:pPr lvl="5"/>
            <a:r>
              <a:rPr lang="da-DK" dirty="0"/>
              <a:t>Indrykning 5</a:t>
            </a:r>
          </a:p>
          <a:p>
            <a:pPr lvl="6"/>
            <a:r>
              <a:rPr lang="da-DK" dirty="0"/>
              <a:t>Indrykning 6</a:t>
            </a:r>
          </a:p>
          <a:p>
            <a:pPr lvl="7"/>
            <a:r>
              <a:rPr lang="da-DK" dirty="0"/>
              <a:t>Indrykning 7</a:t>
            </a:r>
          </a:p>
          <a:p>
            <a:pPr lvl="8"/>
            <a:r>
              <a:rPr lang="da-DK" dirty="0"/>
              <a:t>Indrykning 8</a:t>
            </a:r>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3CC3FA"/>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8"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9"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0"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1"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266111084"/>
      </p:ext>
    </p:extLst>
  </p:cSld>
  <p:clrMap bg1="lt1" tx1="dk1" bg2="lt2" tx2="dk2" accent1="accent1" accent2="accent2" accent3="accent3" accent4="accent4" accent5="accent5" accent6="accent6" hlink="hlink" folHlink="folHlink"/>
  <p:sldLayoutIdLst>
    <p:sldLayoutId id="2147483746" r:id="rId1"/>
    <p:sldLayoutId id="2147483744" r:id="rId2"/>
    <p:sldLayoutId id="2147483750" r:id="rId3"/>
    <p:sldLayoutId id="2147483749" r:id="rId4"/>
    <p:sldLayoutId id="2147483751" r:id="rId5"/>
    <p:sldLayoutId id="2147483883" r:id="rId6"/>
    <p:sldLayoutId id="2147483884" r:id="rId7"/>
    <p:sldLayoutId id="2147483885" r:id="rId8"/>
    <p:sldLayoutId id="2147483752" r:id="rId9"/>
    <p:sldLayoutId id="2147483928" r:id="rId10"/>
    <p:sldLayoutId id="2147483929" r:id="rId11"/>
    <p:sldLayoutId id="2147483930" r:id="rId12"/>
    <p:sldLayoutId id="2147483931" r:id="rId13"/>
    <p:sldLayoutId id="2147483932" r:id="rId14"/>
    <p:sldLayoutId id="2147483933" r:id="rId15"/>
    <p:sldLayoutId id="2147483662" r:id="rId16"/>
    <p:sldLayoutId id="2147483747" r:id="rId17"/>
    <p:sldLayoutId id="2147483754" r:id="rId18"/>
    <p:sldLayoutId id="2147483755" r:id="rId19"/>
    <p:sldLayoutId id="2147483748" r:id="rId20"/>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6322" userDrawn="1">
          <p15:clr>
            <a:srgbClr val="F26B43"/>
          </p15:clr>
        </p15:guide>
        <p15:guide id="3" orient="horz" pos="408" userDrawn="1">
          <p15:clr>
            <a:srgbClr val="F26B43"/>
          </p15:clr>
        </p15:guide>
        <p15:guide id="4" orient="horz" pos="938" userDrawn="1">
          <p15:clr>
            <a:srgbClr val="F26B43"/>
          </p15:clr>
        </p15:guide>
        <p15:guide id="5" pos="7342" userDrawn="1">
          <p15:clr>
            <a:srgbClr val="F26B43"/>
          </p15:clr>
        </p15:guide>
        <p15:guide id="6" orient="horz" pos="1133" userDrawn="1">
          <p15:clr>
            <a:srgbClr val="F26B43"/>
          </p15:clr>
        </p15:guide>
        <p15:guide id="7" orient="horz" pos="38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0929B6DC-3DA6-0C45-8A50-F7D26789A57F}"/>
              </a:ext>
            </a:extLst>
          </p:cNvPr>
          <p:cNvGraphicFramePr>
            <a:graphicFrameLocks noChangeAspect="1"/>
          </p:cNvGraphicFramePr>
          <p:nvPr userDrawn="1">
            <p:custDataLst>
              <p:tags r:id="rId22"/>
            </p:custDataLst>
            <p:extLst>
              <p:ext uri="{D42A27DB-BD31-4B8C-83A1-F6EECF244321}">
                <p14:modId xmlns:p14="http://schemas.microsoft.com/office/powerpoint/2010/main" val="392552505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0" name=""/>
                      <p:cNvPicPr/>
                      <p:nvPr/>
                    </p:nvPicPr>
                    <p:blipFill>
                      <a:blip r:embed="rId24"/>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2" name="Title Placeholder 1"/>
          <p:cNvSpPr>
            <a:spLocks noGrp="1"/>
          </p:cNvSpPr>
          <p:nvPr>
            <p:ph type="title"/>
          </p:nvPr>
        </p:nvSpPr>
        <p:spPr>
          <a:xfrm>
            <a:off x="496799" y="648000"/>
            <a:ext cx="954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496800" y="1800000"/>
            <a:ext cx="11160000" cy="432000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da-DK" dirty="0"/>
              <a:t>Punkttegn</a:t>
            </a:r>
          </a:p>
          <a:p>
            <a:pPr lvl="3"/>
            <a:r>
              <a:rPr lang="da-DK" dirty="0"/>
              <a:t>Indrykning 3</a:t>
            </a:r>
          </a:p>
          <a:p>
            <a:pPr lvl="4"/>
            <a:r>
              <a:rPr lang="da-DK" dirty="0"/>
              <a:t>Indrykning 4</a:t>
            </a:r>
          </a:p>
          <a:p>
            <a:pPr lvl="5"/>
            <a:r>
              <a:rPr lang="da-DK" dirty="0"/>
              <a:t>Indrykning 5</a:t>
            </a:r>
          </a:p>
          <a:p>
            <a:pPr lvl="6"/>
            <a:r>
              <a:rPr lang="da-DK" dirty="0"/>
              <a:t>Indrykning 6</a:t>
            </a:r>
          </a:p>
          <a:p>
            <a:pPr lvl="7"/>
            <a:r>
              <a:rPr lang="da-DK" dirty="0"/>
              <a:t>Indrykning 7</a:t>
            </a:r>
          </a:p>
          <a:p>
            <a:pPr lvl="8"/>
            <a:r>
              <a:rPr lang="da-DK" dirty="0"/>
              <a:t>Indrykning 8</a:t>
            </a:r>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A0C800"/>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8"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9"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0"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1"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42854693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877" r:id="rId6"/>
    <p:sldLayoutId id="2147483878" r:id="rId7"/>
    <p:sldLayoutId id="2147483879" r:id="rId8"/>
    <p:sldLayoutId id="2147483762" r:id="rId9"/>
    <p:sldLayoutId id="2147483922" r:id="rId10"/>
    <p:sldLayoutId id="2147483923" r:id="rId11"/>
    <p:sldLayoutId id="2147483924" r:id="rId12"/>
    <p:sldLayoutId id="2147483925" r:id="rId13"/>
    <p:sldLayoutId id="2147483926" r:id="rId14"/>
    <p:sldLayoutId id="2147483927" r:id="rId15"/>
    <p:sldLayoutId id="2147483763" r:id="rId16"/>
    <p:sldLayoutId id="2147483764" r:id="rId17"/>
    <p:sldLayoutId id="2147483765" r:id="rId18"/>
    <p:sldLayoutId id="2147483766" r:id="rId19"/>
    <p:sldLayoutId id="2147483767" r:id="rId20"/>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6322" userDrawn="1">
          <p15:clr>
            <a:srgbClr val="F26B43"/>
          </p15:clr>
        </p15:guide>
        <p15:guide id="3" orient="horz" pos="408" userDrawn="1">
          <p15:clr>
            <a:srgbClr val="F26B43"/>
          </p15:clr>
        </p15:guide>
        <p15:guide id="4" orient="horz" pos="938" userDrawn="1">
          <p15:clr>
            <a:srgbClr val="F26B43"/>
          </p15:clr>
        </p15:guide>
        <p15:guide id="5" pos="7342" userDrawn="1">
          <p15:clr>
            <a:srgbClr val="F26B43"/>
          </p15:clr>
        </p15:guide>
        <p15:guide id="6" orient="horz" pos="1133" userDrawn="1">
          <p15:clr>
            <a:srgbClr val="F26B43"/>
          </p15:clr>
        </p15:guide>
        <p15:guide id="7" orient="horz" pos="385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ACC324DC-17B5-E3F1-53F3-6FEEFD0513CE}"/>
              </a:ext>
            </a:extLst>
          </p:cNvPr>
          <p:cNvGraphicFramePr>
            <a:graphicFrameLocks noChangeAspect="1"/>
          </p:cNvGraphicFramePr>
          <p:nvPr userDrawn="1">
            <p:custDataLst>
              <p:tags r:id="rId26"/>
            </p:custDataLst>
            <p:extLst>
              <p:ext uri="{D42A27DB-BD31-4B8C-83A1-F6EECF244321}">
                <p14:modId xmlns:p14="http://schemas.microsoft.com/office/powerpoint/2010/main" val="21058533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7" imgW="7772400" imgH="10058400" progId="TCLayout.ActiveDocument.1">
                  <p:embed/>
                </p:oleObj>
              </mc:Choice>
              <mc:Fallback>
                <p:oleObj name="think-cell Slide" r:id="rId27" imgW="7772400" imgH="10058400" progId="TCLayout.ActiveDocument.1">
                  <p:embed/>
                  <p:pic>
                    <p:nvPicPr>
                      <p:cNvPr id="0" name=""/>
                      <p:cNvPicPr/>
                      <p:nvPr/>
                    </p:nvPicPr>
                    <p:blipFill>
                      <a:blip r:embed="rId28"/>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solidFill>
                <a:schemeClr val="tx1"/>
              </a:solidFill>
            </a:endParaRPr>
          </a:p>
        </p:txBody>
      </p:sp>
      <p:sp>
        <p:nvSpPr>
          <p:cNvPr id="2" name="Title Placeholder 1"/>
          <p:cNvSpPr>
            <a:spLocks noGrp="1"/>
          </p:cNvSpPr>
          <p:nvPr>
            <p:ph type="title"/>
          </p:nvPr>
        </p:nvSpPr>
        <p:spPr>
          <a:xfrm>
            <a:off x="496800" y="648000"/>
            <a:ext cx="1116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529200" y="1800000"/>
            <a:ext cx="11127600" cy="414928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en-US" dirty="0" err="1"/>
              <a:t>Punkttegn</a:t>
            </a:r>
            <a:endParaRPr lang="en-US" dirty="0"/>
          </a:p>
          <a:p>
            <a:pPr lvl="3"/>
            <a:r>
              <a:rPr lang="en-US" dirty="0" err="1"/>
              <a:t>Indrykning</a:t>
            </a:r>
            <a:r>
              <a:rPr lang="en-US" dirty="0"/>
              <a:t> 3</a:t>
            </a:r>
          </a:p>
          <a:p>
            <a:pPr lvl="4"/>
            <a:r>
              <a:rPr lang="en-US" dirty="0" err="1"/>
              <a:t>Indrykning</a:t>
            </a:r>
            <a:r>
              <a:rPr lang="en-US" dirty="0"/>
              <a:t> 4</a:t>
            </a:r>
          </a:p>
          <a:p>
            <a:pPr lvl="5"/>
            <a:r>
              <a:rPr lang="en-US" dirty="0" err="1"/>
              <a:t>Indrykning</a:t>
            </a:r>
            <a:r>
              <a:rPr lang="en-US" dirty="0"/>
              <a:t> 5</a:t>
            </a:r>
          </a:p>
          <a:p>
            <a:pPr lvl="6"/>
            <a:r>
              <a:rPr lang="en-US" dirty="0" err="1"/>
              <a:t>Indrykning</a:t>
            </a:r>
            <a:r>
              <a:rPr lang="en-US" dirty="0"/>
              <a:t> 6</a:t>
            </a:r>
          </a:p>
          <a:p>
            <a:pPr lvl="7"/>
            <a:r>
              <a:rPr lang="en-US" dirty="0" err="1"/>
              <a:t>Indrykning</a:t>
            </a:r>
            <a:r>
              <a:rPr lang="en-US" dirty="0"/>
              <a:t> 7</a:t>
            </a:r>
          </a:p>
          <a:p>
            <a:pPr lvl="8"/>
            <a:r>
              <a:rPr lang="en-US" dirty="0" err="1"/>
              <a:t>Indrykning</a:t>
            </a:r>
            <a:r>
              <a:rPr lang="en-US" dirty="0"/>
              <a:t> 8</a:t>
            </a:r>
            <a:endParaRPr lang="da-DK" dirty="0"/>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19F9317B-013B-4CD3-8688-1697D7F6F129}"/>
              </a:ext>
            </a:extLst>
          </p:cNvPr>
          <p:cNvSpPr>
            <a:spLocks/>
          </p:cNvSpPr>
          <p:nvPr userDrawn="1"/>
        </p:nvSpPr>
        <p:spPr bwMode="auto">
          <a:xfrm>
            <a:off x="10171689" y="448195"/>
            <a:ext cx="2025321" cy="992091"/>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b-NO"/>
          </a:p>
        </p:txBody>
      </p:sp>
      <p:grpSp>
        <p:nvGrpSpPr>
          <p:cNvPr id="8" name="Group 7">
            <a:extLst>
              <a:ext uri="{FF2B5EF4-FFF2-40B4-BE49-F238E27FC236}">
                <a16:creationId xmlns:a16="http://schemas.microsoft.com/office/drawing/2014/main" id="{2A90D059-B8D2-4DC9-A178-4F7A5F30BA7F}"/>
              </a:ext>
            </a:extLst>
          </p:cNvPr>
          <p:cNvGrpSpPr/>
          <p:nvPr userDrawn="1"/>
        </p:nvGrpSpPr>
        <p:grpSpPr>
          <a:xfrm>
            <a:off x="11405853" y="649232"/>
            <a:ext cx="662048" cy="607622"/>
            <a:chOff x="5253038" y="-6626226"/>
            <a:chExt cx="3997325" cy="3668713"/>
          </a:xfrm>
          <a:solidFill>
            <a:schemeClr val="tx1"/>
          </a:solidFill>
        </p:grpSpPr>
        <p:sp>
          <p:nvSpPr>
            <p:cNvPr id="9" name="Freeform 24">
              <a:extLst>
                <a:ext uri="{FF2B5EF4-FFF2-40B4-BE49-F238E27FC236}">
                  <a16:creationId xmlns:a16="http://schemas.microsoft.com/office/drawing/2014/main" id="{44ED68C8-5D0E-450F-A8FA-10F0095BA902}"/>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 name="Freeform 25">
              <a:extLst>
                <a:ext uri="{FF2B5EF4-FFF2-40B4-BE49-F238E27FC236}">
                  <a16:creationId xmlns:a16="http://schemas.microsoft.com/office/drawing/2014/main" id="{D5A7FA58-DCEB-4725-B430-4ABFEE3AE85C}"/>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Freeform 26">
              <a:extLst>
                <a:ext uri="{FF2B5EF4-FFF2-40B4-BE49-F238E27FC236}">
                  <a16:creationId xmlns:a16="http://schemas.microsoft.com/office/drawing/2014/main" id="{2343AF72-0036-4DE1-8501-CCCE8C6CA53E}"/>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2" name="Freeform 27">
              <a:extLst>
                <a:ext uri="{FF2B5EF4-FFF2-40B4-BE49-F238E27FC236}">
                  <a16:creationId xmlns:a16="http://schemas.microsoft.com/office/drawing/2014/main" id="{84F29F3E-32A6-42D0-9F68-EAF32ACCA44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3" name="Freeform 28">
              <a:extLst>
                <a:ext uri="{FF2B5EF4-FFF2-40B4-BE49-F238E27FC236}">
                  <a16:creationId xmlns:a16="http://schemas.microsoft.com/office/drawing/2014/main" id="{264B6E3F-CD39-4528-A539-2E5DF89E7ED6}"/>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29">
              <a:extLst>
                <a:ext uri="{FF2B5EF4-FFF2-40B4-BE49-F238E27FC236}">
                  <a16:creationId xmlns:a16="http://schemas.microsoft.com/office/drawing/2014/main" id="{87ED8ED8-B72B-4B22-8ADB-6F35E15159BE}"/>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Freeform 30">
              <a:extLst>
                <a:ext uri="{FF2B5EF4-FFF2-40B4-BE49-F238E27FC236}">
                  <a16:creationId xmlns:a16="http://schemas.microsoft.com/office/drawing/2014/main" id="{63B02DA6-34B0-455A-B327-FAF946FCC3B1}"/>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6" name="Freeform 31">
              <a:extLst>
                <a:ext uri="{FF2B5EF4-FFF2-40B4-BE49-F238E27FC236}">
                  <a16:creationId xmlns:a16="http://schemas.microsoft.com/office/drawing/2014/main" id="{AACE4E53-45DB-41B5-96BF-F5475F51626B}"/>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7" name="Freeform 32">
              <a:extLst>
                <a:ext uri="{FF2B5EF4-FFF2-40B4-BE49-F238E27FC236}">
                  <a16:creationId xmlns:a16="http://schemas.microsoft.com/office/drawing/2014/main" id="{EA9898A8-531C-4E05-B15B-8B03F2175CBC}"/>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8" name="Freeform 33">
              <a:extLst>
                <a:ext uri="{FF2B5EF4-FFF2-40B4-BE49-F238E27FC236}">
                  <a16:creationId xmlns:a16="http://schemas.microsoft.com/office/drawing/2014/main" id="{85808E37-9023-4154-82C0-7D19FC21952F}"/>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9" name="Freeform 34">
              <a:extLst>
                <a:ext uri="{FF2B5EF4-FFF2-40B4-BE49-F238E27FC236}">
                  <a16:creationId xmlns:a16="http://schemas.microsoft.com/office/drawing/2014/main" id="{84825D9C-F245-4C7E-A95E-27BEEDABA3E8}"/>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Freeform 35">
              <a:extLst>
                <a:ext uri="{FF2B5EF4-FFF2-40B4-BE49-F238E27FC236}">
                  <a16:creationId xmlns:a16="http://schemas.microsoft.com/office/drawing/2014/main" id="{3860C2BB-0794-43B1-91AF-20C4B8777BA2}"/>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36">
              <a:extLst>
                <a:ext uri="{FF2B5EF4-FFF2-40B4-BE49-F238E27FC236}">
                  <a16:creationId xmlns:a16="http://schemas.microsoft.com/office/drawing/2014/main" id="{EA6A7B62-7288-45A8-A26B-C6A007A075E7}"/>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37">
              <a:extLst>
                <a:ext uri="{FF2B5EF4-FFF2-40B4-BE49-F238E27FC236}">
                  <a16:creationId xmlns:a16="http://schemas.microsoft.com/office/drawing/2014/main" id="{9E7BEB7A-49F9-458D-B4EE-1B4762A0EC7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42131840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871" r:id="rId6"/>
    <p:sldLayoutId id="2147483872" r:id="rId7"/>
    <p:sldLayoutId id="2147483873" r:id="rId8"/>
    <p:sldLayoutId id="2147483774" r:id="rId9"/>
    <p:sldLayoutId id="2147483916" r:id="rId10"/>
    <p:sldLayoutId id="2147483917" r:id="rId11"/>
    <p:sldLayoutId id="2147483918" r:id="rId12"/>
    <p:sldLayoutId id="2147483919" r:id="rId13"/>
    <p:sldLayoutId id="2147483920" r:id="rId14"/>
    <p:sldLayoutId id="2147483921" r:id="rId15"/>
    <p:sldLayoutId id="2147483775" r:id="rId16"/>
    <p:sldLayoutId id="2147483776" r:id="rId17"/>
    <p:sldLayoutId id="2147483777" r:id="rId18"/>
    <p:sldLayoutId id="2147483778" r:id="rId19"/>
    <p:sldLayoutId id="2147483779" r:id="rId20"/>
    <p:sldLayoutId id="2147483935" r:id="rId21"/>
    <p:sldLayoutId id="2147483936" r:id="rId22"/>
    <p:sldLayoutId id="2147483937" r:id="rId23"/>
    <p:sldLayoutId id="2147483938" r:id="rId24"/>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6153" userDrawn="1">
          <p15:clr>
            <a:srgbClr val="F26B43"/>
          </p15:clr>
        </p15:guide>
        <p15:guide id="3" orient="horz" pos="408" userDrawn="1">
          <p15:clr>
            <a:srgbClr val="F26B43"/>
          </p15:clr>
        </p15:guide>
        <p15:guide id="4" orient="horz" pos="1005" userDrawn="1">
          <p15:clr>
            <a:srgbClr val="F26B43"/>
          </p15:clr>
        </p15:guide>
        <p15:guide id="5" pos="333" userDrawn="1">
          <p15:clr>
            <a:srgbClr val="F26B43"/>
          </p15:clr>
        </p15:guide>
        <p15:guide id="6" pos="7363" userDrawn="1">
          <p15:clr>
            <a:srgbClr val="F26B43"/>
          </p15:clr>
        </p15:guide>
        <p15:guide id="7" orient="horz" pos="1133" userDrawn="1">
          <p15:clr>
            <a:srgbClr val="F26B43"/>
          </p15:clr>
        </p15:guide>
        <p15:guide id="8" orient="horz" pos="39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4D1A7AC6-E16B-C88C-A118-5B4639E97D73}"/>
              </a:ext>
            </a:extLst>
          </p:cNvPr>
          <p:cNvGraphicFramePr>
            <a:graphicFrameLocks noChangeAspect="1"/>
          </p:cNvGraphicFramePr>
          <p:nvPr userDrawn="1">
            <p:custDataLst>
              <p:tags r:id="rId25"/>
            </p:custDataLst>
            <p:extLst>
              <p:ext uri="{D42A27DB-BD31-4B8C-83A1-F6EECF244321}">
                <p14:modId xmlns:p14="http://schemas.microsoft.com/office/powerpoint/2010/main" val="28128186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0" name=""/>
                      <p:cNvPicPr/>
                      <p:nvPr/>
                    </p:nvPicPr>
                    <p:blipFill>
                      <a:blip r:embed="rId27"/>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solidFill>
                <a:schemeClr val="tx1"/>
              </a:solidFill>
            </a:endParaRPr>
          </a:p>
        </p:txBody>
      </p:sp>
      <p:sp>
        <p:nvSpPr>
          <p:cNvPr id="2" name="Title Placeholder 1"/>
          <p:cNvSpPr>
            <a:spLocks noGrp="1"/>
          </p:cNvSpPr>
          <p:nvPr>
            <p:ph type="title"/>
          </p:nvPr>
        </p:nvSpPr>
        <p:spPr>
          <a:xfrm>
            <a:off x="496799" y="648000"/>
            <a:ext cx="954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496800" y="1800000"/>
            <a:ext cx="11160000" cy="432000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en-US" dirty="0" err="1"/>
              <a:t>Punkttegn</a:t>
            </a:r>
            <a:endParaRPr lang="en-US" dirty="0"/>
          </a:p>
          <a:p>
            <a:pPr lvl="3"/>
            <a:r>
              <a:rPr lang="en-US" dirty="0" err="1"/>
              <a:t>Indrykning</a:t>
            </a:r>
            <a:r>
              <a:rPr lang="en-US" dirty="0"/>
              <a:t> 3</a:t>
            </a:r>
          </a:p>
          <a:p>
            <a:pPr lvl="4"/>
            <a:r>
              <a:rPr lang="en-US" dirty="0" err="1"/>
              <a:t>Indrykning</a:t>
            </a:r>
            <a:r>
              <a:rPr lang="en-US" dirty="0"/>
              <a:t> 4</a:t>
            </a:r>
          </a:p>
          <a:p>
            <a:pPr lvl="5"/>
            <a:r>
              <a:rPr lang="en-US" dirty="0" err="1"/>
              <a:t>Indrykning</a:t>
            </a:r>
            <a:r>
              <a:rPr lang="en-US" dirty="0"/>
              <a:t> 5</a:t>
            </a:r>
          </a:p>
          <a:p>
            <a:pPr lvl="6"/>
            <a:r>
              <a:rPr lang="en-US" dirty="0" err="1"/>
              <a:t>Indrykning</a:t>
            </a:r>
            <a:r>
              <a:rPr lang="en-US" dirty="0"/>
              <a:t> 6</a:t>
            </a:r>
          </a:p>
          <a:p>
            <a:pPr lvl="7"/>
            <a:r>
              <a:rPr lang="en-US" dirty="0" err="1"/>
              <a:t>Indrykning</a:t>
            </a:r>
            <a:r>
              <a:rPr lang="en-US" dirty="0"/>
              <a:t> 7</a:t>
            </a:r>
          </a:p>
          <a:p>
            <a:pPr lvl="8"/>
            <a:r>
              <a:rPr lang="en-US" dirty="0" err="1"/>
              <a:t>Indrykning</a:t>
            </a:r>
            <a:r>
              <a:rPr lang="en-US" dirty="0"/>
              <a:t> 8</a:t>
            </a:r>
            <a:endParaRPr lang="da-DK" dirty="0"/>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F06400"/>
          </a:solidFill>
          <a:ln>
            <a:noFill/>
          </a:ln>
        </p:spPr>
        <p:txBody>
          <a:bodyPr vert="horz" wrap="square" lIns="91440" tIns="45720" rIns="91440" bIns="45720" numCol="1" anchor="t" anchorCtr="0" compatLnSpc="1">
            <a:prstTxWarp prst="textNoShape">
              <a:avLst/>
            </a:prstTxWarp>
          </a:bodyPr>
          <a:lstStyle/>
          <a:p>
            <a:endParaRPr lang="nb-NO"/>
          </a:p>
        </p:txBody>
      </p:sp>
      <p:grpSp>
        <p:nvGrpSpPr>
          <p:cNvPr id="8"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9"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29027300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865" r:id="rId6"/>
    <p:sldLayoutId id="2147483866" r:id="rId7"/>
    <p:sldLayoutId id="2147483867" r:id="rId8"/>
    <p:sldLayoutId id="2147483786" r:id="rId9"/>
    <p:sldLayoutId id="2147483910" r:id="rId10"/>
    <p:sldLayoutId id="2147483911" r:id="rId11"/>
    <p:sldLayoutId id="2147483912" r:id="rId12"/>
    <p:sldLayoutId id="2147483913" r:id="rId13"/>
    <p:sldLayoutId id="2147483914" r:id="rId14"/>
    <p:sldLayoutId id="2147483915" r:id="rId15"/>
    <p:sldLayoutId id="2147483787" r:id="rId16"/>
    <p:sldLayoutId id="2147483788" r:id="rId17"/>
    <p:sldLayoutId id="2147483789" r:id="rId18"/>
    <p:sldLayoutId id="2147483790" r:id="rId19"/>
    <p:sldLayoutId id="2147483791" r:id="rId20"/>
    <p:sldLayoutId id="2147483939" r:id="rId21"/>
    <p:sldLayoutId id="2147483940" r:id="rId22"/>
    <p:sldLayoutId id="2147483941" r:id="rId23"/>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42" userDrawn="1">
          <p15:clr>
            <a:srgbClr val="F26B43"/>
          </p15:clr>
        </p15:guide>
        <p15:guide id="3" orient="horz" pos="1133" userDrawn="1">
          <p15:clr>
            <a:srgbClr val="F26B43"/>
          </p15:clr>
        </p15:guide>
        <p15:guide id="4" orient="horz" pos="3855" userDrawn="1">
          <p15:clr>
            <a:srgbClr val="F26B43"/>
          </p15:clr>
        </p15:guide>
        <p15:guide id="5" pos="6322" userDrawn="1">
          <p15:clr>
            <a:srgbClr val="F26B43"/>
          </p15:clr>
        </p15:guide>
        <p15:guide id="6" orient="horz" pos="408" userDrawn="1">
          <p15:clr>
            <a:srgbClr val="F26B43"/>
          </p15:clr>
        </p15:guide>
        <p15:guide id="7" orient="horz" pos="9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B4B43CFC-9ED3-2290-2B26-E6508F273788}"/>
              </a:ext>
            </a:extLst>
          </p:cNvPr>
          <p:cNvGraphicFramePr>
            <a:graphicFrameLocks noChangeAspect="1"/>
          </p:cNvGraphicFramePr>
          <p:nvPr userDrawn="1">
            <p:custDataLst>
              <p:tags r:id="rId22"/>
            </p:custDataLst>
            <p:extLst>
              <p:ext uri="{D42A27DB-BD31-4B8C-83A1-F6EECF244321}">
                <p14:modId xmlns:p14="http://schemas.microsoft.com/office/powerpoint/2010/main" val="108376908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0" name=""/>
                      <p:cNvPicPr/>
                      <p:nvPr/>
                    </p:nvPicPr>
                    <p:blipFill>
                      <a:blip r:embed="rId24"/>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solidFill>
                <a:schemeClr val="tx1"/>
              </a:solidFill>
            </a:endParaRPr>
          </a:p>
        </p:txBody>
      </p:sp>
      <p:sp>
        <p:nvSpPr>
          <p:cNvPr id="2" name="Title Placeholder 1"/>
          <p:cNvSpPr>
            <a:spLocks noGrp="1"/>
          </p:cNvSpPr>
          <p:nvPr>
            <p:ph type="title"/>
          </p:nvPr>
        </p:nvSpPr>
        <p:spPr>
          <a:xfrm>
            <a:off x="496799" y="648000"/>
            <a:ext cx="954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496800" y="1800000"/>
            <a:ext cx="11160000" cy="432000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en-US" dirty="0" err="1"/>
              <a:t>Punkttegn</a:t>
            </a:r>
            <a:endParaRPr lang="en-US" dirty="0"/>
          </a:p>
          <a:p>
            <a:pPr lvl="3"/>
            <a:r>
              <a:rPr lang="en-US" dirty="0" err="1"/>
              <a:t>Indrykning</a:t>
            </a:r>
            <a:r>
              <a:rPr lang="en-US" dirty="0"/>
              <a:t> 3</a:t>
            </a:r>
          </a:p>
          <a:p>
            <a:pPr lvl="4"/>
            <a:r>
              <a:rPr lang="en-US" dirty="0" err="1"/>
              <a:t>Indrykning</a:t>
            </a:r>
            <a:r>
              <a:rPr lang="en-US" dirty="0"/>
              <a:t> 4</a:t>
            </a:r>
          </a:p>
          <a:p>
            <a:pPr lvl="5"/>
            <a:r>
              <a:rPr lang="en-US" dirty="0" err="1"/>
              <a:t>Indrykning</a:t>
            </a:r>
            <a:r>
              <a:rPr lang="en-US" dirty="0"/>
              <a:t> 5</a:t>
            </a:r>
          </a:p>
          <a:p>
            <a:pPr lvl="6"/>
            <a:r>
              <a:rPr lang="en-US" dirty="0" err="1"/>
              <a:t>Indrykning</a:t>
            </a:r>
            <a:r>
              <a:rPr lang="en-US" dirty="0"/>
              <a:t> 6</a:t>
            </a:r>
          </a:p>
          <a:p>
            <a:pPr lvl="7"/>
            <a:r>
              <a:rPr lang="en-US" dirty="0" err="1"/>
              <a:t>Indrykning</a:t>
            </a:r>
            <a:r>
              <a:rPr lang="en-US" dirty="0"/>
              <a:t> 7</a:t>
            </a:r>
          </a:p>
          <a:p>
            <a:pPr lvl="8"/>
            <a:r>
              <a:rPr lang="en-US" dirty="0" err="1"/>
              <a:t>Indrykning</a:t>
            </a:r>
            <a:r>
              <a:rPr lang="en-US" dirty="0"/>
              <a:t> 8</a:t>
            </a:r>
            <a:endParaRPr lang="da-DK" dirty="0"/>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00B9B9"/>
          </a:solidFill>
          <a:ln>
            <a:noFill/>
          </a:ln>
        </p:spPr>
        <p:txBody>
          <a:bodyPr vert="horz" wrap="square" lIns="91440" tIns="45720" rIns="91440" bIns="45720" numCol="1" anchor="t" anchorCtr="0" compatLnSpc="1">
            <a:prstTxWarp prst="textNoShape">
              <a:avLst/>
            </a:prstTxWarp>
          </a:bodyPr>
          <a:lstStyle/>
          <a:p>
            <a:endParaRPr lang="nb-NO"/>
          </a:p>
        </p:txBody>
      </p:sp>
      <p:grpSp>
        <p:nvGrpSpPr>
          <p:cNvPr id="8"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9"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2727720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859" r:id="rId6"/>
    <p:sldLayoutId id="2147483860" r:id="rId7"/>
    <p:sldLayoutId id="2147483861" r:id="rId8"/>
    <p:sldLayoutId id="2147483798" r:id="rId9"/>
    <p:sldLayoutId id="2147483904" r:id="rId10"/>
    <p:sldLayoutId id="2147483905" r:id="rId11"/>
    <p:sldLayoutId id="2147483906" r:id="rId12"/>
    <p:sldLayoutId id="2147483907" r:id="rId13"/>
    <p:sldLayoutId id="2147483908" r:id="rId14"/>
    <p:sldLayoutId id="2147483909" r:id="rId15"/>
    <p:sldLayoutId id="2147483799" r:id="rId16"/>
    <p:sldLayoutId id="2147483800" r:id="rId17"/>
    <p:sldLayoutId id="2147483801" r:id="rId18"/>
    <p:sldLayoutId id="2147483802" r:id="rId19"/>
    <p:sldLayoutId id="2147483803" r:id="rId20"/>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6322" userDrawn="1">
          <p15:clr>
            <a:srgbClr val="F26B43"/>
          </p15:clr>
        </p15:guide>
        <p15:guide id="3" orient="horz" pos="408" userDrawn="1">
          <p15:clr>
            <a:srgbClr val="F26B43"/>
          </p15:clr>
        </p15:guide>
        <p15:guide id="4" orient="horz" pos="938" userDrawn="1">
          <p15:clr>
            <a:srgbClr val="F26B43"/>
          </p15:clr>
        </p15:guide>
        <p15:guide id="5" pos="7342" userDrawn="1">
          <p15:clr>
            <a:srgbClr val="F26B43"/>
          </p15:clr>
        </p15:guide>
        <p15:guide id="6" orient="horz" pos="1133" userDrawn="1">
          <p15:clr>
            <a:srgbClr val="F26B43"/>
          </p15:clr>
        </p15:guide>
        <p15:guide id="7" orient="horz" pos="3855"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C981A3CD-E85E-F272-9273-117769EB2DB1}"/>
              </a:ext>
            </a:extLst>
          </p:cNvPr>
          <p:cNvGraphicFramePr>
            <a:graphicFrameLocks noChangeAspect="1"/>
          </p:cNvGraphicFramePr>
          <p:nvPr userDrawn="1">
            <p:custDataLst>
              <p:tags r:id="rId22"/>
            </p:custDataLst>
            <p:extLst>
              <p:ext uri="{D42A27DB-BD31-4B8C-83A1-F6EECF244321}">
                <p14:modId xmlns:p14="http://schemas.microsoft.com/office/powerpoint/2010/main" val="25705871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0" name=""/>
                      <p:cNvPicPr/>
                      <p:nvPr/>
                    </p:nvPicPr>
                    <p:blipFill>
                      <a:blip r:embed="rId24"/>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solidFill>
                <a:schemeClr val="tx1"/>
              </a:solidFill>
            </a:endParaRPr>
          </a:p>
        </p:txBody>
      </p:sp>
      <p:sp>
        <p:nvSpPr>
          <p:cNvPr id="2" name="Title Placeholder 1"/>
          <p:cNvSpPr>
            <a:spLocks noGrp="1"/>
          </p:cNvSpPr>
          <p:nvPr>
            <p:ph type="title"/>
          </p:nvPr>
        </p:nvSpPr>
        <p:spPr>
          <a:xfrm>
            <a:off x="496799" y="648000"/>
            <a:ext cx="954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496800" y="1800000"/>
            <a:ext cx="11160000" cy="432000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en-US" dirty="0" err="1"/>
              <a:t>Punkttegn</a:t>
            </a:r>
            <a:endParaRPr lang="en-US" dirty="0"/>
          </a:p>
          <a:p>
            <a:pPr lvl="3"/>
            <a:r>
              <a:rPr lang="en-US" dirty="0" err="1"/>
              <a:t>Indrykning</a:t>
            </a:r>
            <a:r>
              <a:rPr lang="en-US" dirty="0"/>
              <a:t> 3</a:t>
            </a:r>
          </a:p>
          <a:p>
            <a:pPr lvl="4"/>
            <a:r>
              <a:rPr lang="en-US" dirty="0" err="1"/>
              <a:t>Indrykning</a:t>
            </a:r>
            <a:r>
              <a:rPr lang="en-US" dirty="0"/>
              <a:t> 4</a:t>
            </a:r>
          </a:p>
          <a:p>
            <a:pPr lvl="5"/>
            <a:r>
              <a:rPr lang="en-US" dirty="0" err="1"/>
              <a:t>Indrykning</a:t>
            </a:r>
            <a:r>
              <a:rPr lang="en-US" dirty="0"/>
              <a:t> 5</a:t>
            </a:r>
          </a:p>
          <a:p>
            <a:pPr lvl="6"/>
            <a:r>
              <a:rPr lang="en-US" dirty="0" err="1"/>
              <a:t>Indrykning</a:t>
            </a:r>
            <a:r>
              <a:rPr lang="en-US" dirty="0"/>
              <a:t> 6</a:t>
            </a:r>
          </a:p>
          <a:p>
            <a:pPr lvl="7"/>
            <a:r>
              <a:rPr lang="en-US" dirty="0" err="1"/>
              <a:t>Indrykning</a:t>
            </a:r>
            <a:r>
              <a:rPr lang="en-US" dirty="0"/>
              <a:t> 7</a:t>
            </a:r>
          </a:p>
          <a:p>
            <a:pPr lvl="8"/>
            <a:r>
              <a:rPr lang="en-US" dirty="0" err="1"/>
              <a:t>Indrykning</a:t>
            </a:r>
            <a:r>
              <a:rPr lang="en-US" dirty="0"/>
              <a:t> 8</a:t>
            </a:r>
            <a:endParaRPr lang="da-DK" dirty="0"/>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EB0082"/>
          </a:solidFill>
          <a:ln>
            <a:noFill/>
          </a:ln>
        </p:spPr>
        <p:txBody>
          <a:bodyPr vert="horz" wrap="square" lIns="91440" tIns="45720" rIns="91440" bIns="45720" numCol="1" anchor="t" anchorCtr="0" compatLnSpc="1">
            <a:prstTxWarp prst="textNoShape">
              <a:avLst/>
            </a:prstTxWarp>
          </a:bodyPr>
          <a:lstStyle/>
          <a:p>
            <a:endParaRPr lang="nb-NO"/>
          </a:p>
        </p:txBody>
      </p:sp>
      <p:grpSp>
        <p:nvGrpSpPr>
          <p:cNvPr id="8"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9"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39171877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53" r:id="rId6"/>
    <p:sldLayoutId id="2147483854" r:id="rId7"/>
    <p:sldLayoutId id="2147483855" r:id="rId8"/>
    <p:sldLayoutId id="2147483810" r:id="rId9"/>
    <p:sldLayoutId id="2147483898" r:id="rId10"/>
    <p:sldLayoutId id="2147483899" r:id="rId11"/>
    <p:sldLayoutId id="2147483900" r:id="rId12"/>
    <p:sldLayoutId id="2147483901" r:id="rId13"/>
    <p:sldLayoutId id="2147483902" r:id="rId14"/>
    <p:sldLayoutId id="2147483903" r:id="rId15"/>
    <p:sldLayoutId id="2147483811" r:id="rId16"/>
    <p:sldLayoutId id="2147483812" r:id="rId17"/>
    <p:sldLayoutId id="2147483813" r:id="rId18"/>
    <p:sldLayoutId id="2147483814" r:id="rId19"/>
    <p:sldLayoutId id="2147483815" r:id="rId20"/>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6322" userDrawn="1">
          <p15:clr>
            <a:srgbClr val="F26B43"/>
          </p15:clr>
        </p15:guide>
        <p15:guide id="3" orient="horz" pos="408" userDrawn="1">
          <p15:clr>
            <a:srgbClr val="F26B43"/>
          </p15:clr>
        </p15:guide>
        <p15:guide id="4" orient="horz" pos="938" userDrawn="1">
          <p15:clr>
            <a:srgbClr val="F26B43"/>
          </p15:clr>
        </p15:guide>
        <p15:guide id="5" pos="7342" userDrawn="1">
          <p15:clr>
            <a:srgbClr val="F26B43"/>
          </p15:clr>
        </p15:guide>
        <p15:guide id="6" orient="horz" pos="1133" userDrawn="1">
          <p15:clr>
            <a:srgbClr val="F26B43"/>
          </p15:clr>
        </p15:guide>
        <p15:guide id="7" orient="horz" pos="3855"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BE708816-7210-A7C4-1B23-E7FA7AD1F737}"/>
              </a:ext>
            </a:extLst>
          </p:cNvPr>
          <p:cNvGraphicFramePr>
            <a:graphicFrameLocks noChangeAspect="1"/>
          </p:cNvGraphicFramePr>
          <p:nvPr userDrawn="1">
            <p:custDataLst>
              <p:tags r:id="rId23"/>
            </p:custDataLst>
            <p:extLst>
              <p:ext uri="{D42A27DB-BD31-4B8C-83A1-F6EECF244321}">
                <p14:modId xmlns:p14="http://schemas.microsoft.com/office/powerpoint/2010/main" val="21252211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0" name=""/>
                      <p:cNvPicPr/>
                      <p:nvPr/>
                    </p:nvPicPr>
                    <p:blipFill>
                      <a:blip r:embed="rId25"/>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2" name="Title Placeholder 1"/>
          <p:cNvSpPr>
            <a:spLocks noGrp="1"/>
          </p:cNvSpPr>
          <p:nvPr>
            <p:ph type="title"/>
          </p:nvPr>
        </p:nvSpPr>
        <p:spPr>
          <a:xfrm>
            <a:off x="496799" y="648000"/>
            <a:ext cx="954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496800" y="1800000"/>
            <a:ext cx="11160000" cy="432000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da-DK" dirty="0"/>
              <a:t>Punkttegn</a:t>
            </a:r>
          </a:p>
          <a:p>
            <a:pPr lvl="3"/>
            <a:r>
              <a:rPr lang="da-DK" dirty="0"/>
              <a:t>Indrykning 3</a:t>
            </a:r>
          </a:p>
          <a:p>
            <a:pPr lvl="4"/>
            <a:r>
              <a:rPr lang="da-DK" dirty="0"/>
              <a:t>Indrykning 4</a:t>
            </a:r>
          </a:p>
          <a:p>
            <a:pPr lvl="5"/>
            <a:r>
              <a:rPr lang="da-DK" dirty="0"/>
              <a:t>Indrykning 5</a:t>
            </a:r>
          </a:p>
          <a:p>
            <a:pPr lvl="6"/>
            <a:r>
              <a:rPr lang="da-DK" dirty="0"/>
              <a:t>Indrykning 6</a:t>
            </a:r>
          </a:p>
          <a:p>
            <a:pPr lvl="7"/>
            <a:r>
              <a:rPr lang="da-DK" dirty="0"/>
              <a:t>Indrykning 7</a:t>
            </a:r>
          </a:p>
          <a:p>
            <a:pPr lvl="8"/>
            <a:r>
              <a:rPr lang="da-DK" dirty="0"/>
              <a:t>Indrykning 8</a:t>
            </a:r>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rgbClr val="FF2600"/>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8"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9"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0"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1"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41386209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40" r:id="rId6"/>
    <p:sldLayoutId id="2147483841" r:id="rId7"/>
    <p:sldLayoutId id="2147483842" r:id="rId8"/>
    <p:sldLayoutId id="2147483822" r:id="rId9"/>
    <p:sldLayoutId id="2147483846" r:id="rId10"/>
    <p:sldLayoutId id="2147483890" r:id="rId11"/>
    <p:sldLayoutId id="2147483891" r:id="rId12"/>
    <p:sldLayoutId id="2147483845" r:id="rId13"/>
    <p:sldLayoutId id="2147483844" r:id="rId14"/>
    <p:sldLayoutId id="2147483889" r:id="rId15"/>
    <p:sldLayoutId id="2147483823" r:id="rId16"/>
    <p:sldLayoutId id="2147483824" r:id="rId17"/>
    <p:sldLayoutId id="2147483825" r:id="rId18"/>
    <p:sldLayoutId id="2147483826" r:id="rId19"/>
    <p:sldLayoutId id="2147483827" r:id="rId20"/>
    <p:sldLayoutId id="2147483934" r:id="rId21"/>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6322" userDrawn="1">
          <p15:clr>
            <a:srgbClr val="F26B43"/>
          </p15:clr>
        </p15:guide>
        <p15:guide id="3" orient="horz" pos="408" userDrawn="1">
          <p15:clr>
            <a:srgbClr val="F26B43"/>
          </p15:clr>
        </p15:guide>
        <p15:guide id="4" orient="horz" pos="938" userDrawn="1">
          <p15:clr>
            <a:srgbClr val="F26B43"/>
          </p15:clr>
        </p15:guide>
        <p15:guide id="5" pos="7342" userDrawn="1">
          <p15:clr>
            <a:srgbClr val="F26B43"/>
          </p15:clr>
        </p15:guide>
        <p15:guide id="6" orient="horz" pos="1133" userDrawn="1">
          <p15:clr>
            <a:srgbClr val="F26B43"/>
          </p15:clr>
        </p15:guide>
        <p15:guide id="7" orient="horz" pos="3855"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 name="Objekt 22" hidden="1">
            <a:extLst>
              <a:ext uri="{FF2B5EF4-FFF2-40B4-BE49-F238E27FC236}">
                <a16:creationId xmlns:a16="http://schemas.microsoft.com/office/drawing/2014/main" id="{857D4D78-5A24-9361-4AD2-D54143A7B778}"/>
              </a:ext>
            </a:extLst>
          </p:cNvPr>
          <p:cNvGraphicFramePr>
            <a:graphicFrameLocks noChangeAspect="1"/>
          </p:cNvGraphicFramePr>
          <p:nvPr userDrawn="1">
            <p:custDataLst>
              <p:tags r:id="rId22"/>
            </p:custDataLst>
            <p:extLst>
              <p:ext uri="{D42A27DB-BD31-4B8C-83A1-F6EECF244321}">
                <p14:modId xmlns:p14="http://schemas.microsoft.com/office/powerpoint/2010/main" val="6288239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0" name=""/>
                      <p:cNvPicPr/>
                      <p:nvPr/>
                    </p:nvPicPr>
                    <p:blipFill>
                      <a:blip r:embed="rId24"/>
                      <a:stretch>
                        <a:fillRect/>
                      </a:stretch>
                    </p:blipFill>
                    <p:spPr>
                      <a:xfrm>
                        <a:off x="1588" y="1588"/>
                        <a:ext cx="1227"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8E34978-9273-41B0-B4DE-5B9D018260E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solidFill>
                <a:schemeClr val="tx1"/>
              </a:solidFill>
            </a:endParaRPr>
          </a:p>
        </p:txBody>
      </p:sp>
      <p:sp>
        <p:nvSpPr>
          <p:cNvPr id="2" name="Title Placeholder 1"/>
          <p:cNvSpPr>
            <a:spLocks noGrp="1"/>
          </p:cNvSpPr>
          <p:nvPr>
            <p:ph type="title"/>
          </p:nvPr>
        </p:nvSpPr>
        <p:spPr>
          <a:xfrm>
            <a:off x="496799" y="648000"/>
            <a:ext cx="9540000" cy="841270"/>
          </a:xfrm>
          <a:prstGeom prst="rect">
            <a:avLst/>
          </a:prstGeom>
        </p:spPr>
        <p:txBody>
          <a:bodyPr vert="horz" lIns="0" tIns="0" rIns="0" bIns="0" rtlCol="0" anchor="t" anchorCtr="0">
            <a:noAutofit/>
          </a:bodyPr>
          <a:lstStyle/>
          <a:p>
            <a:r>
              <a:rPr lang="da-DK" noProof="0" dirty="0"/>
              <a:t>Klik for at tilføje titel  </a:t>
            </a:r>
          </a:p>
        </p:txBody>
      </p:sp>
      <p:sp>
        <p:nvSpPr>
          <p:cNvPr id="3" name="Text Placeholder 2"/>
          <p:cNvSpPr>
            <a:spLocks noGrp="1"/>
          </p:cNvSpPr>
          <p:nvPr>
            <p:ph type="body" idx="1"/>
          </p:nvPr>
        </p:nvSpPr>
        <p:spPr>
          <a:xfrm>
            <a:off x="496800" y="1800000"/>
            <a:ext cx="11160000" cy="4320000"/>
          </a:xfrm>
          <a:prstGeom prst="rect">
            <a:avLst/>
          </a:prstGeom>
        </p:spPr>
        <p:txBody>
          <a:bodyPr vert="horz" lIns="0" tIns="0" rIns="0" bIns="0" rtlCol="0">
            <a:noAutofit/>
          </a:bodyPr>
          <a:lstStyle/>
          <a:p>
            <a:pPr lvl="0"/>
            <a:r>
              <a:rPr lang="da-DK" dirty="0"/>
              <a:t>Klik for at skrive tekst. Brug genvejstast: Shift + Alt + Pil [hø./ve.], når du vil ændre layout til </a:t>
            </a:r>
          </a:p>
          <a:p>
            <a:pPr lvl="1"/>
            <a:r>
              <a:rPr lang="da-DK" dirty="0"/>
              <a:t>FED skrift, punkt-tegn, og indrykning på listeniveau.</a:t>
            </a:r>
          </a:p>
          <a:p>
            <a:pPr lvl="2"/>
            <a:r>
              <a:rPr lang="en-US" dirty="0" err="1"/>
              <a:t>Punkttegn</a:t>
            </a:r>
            <a:endParaRPr lang="en-US" dirty="0"/>
          </a:p>
          <a:p>
            <a:pPr lvl="3"/>
            <a:r>
              <a:rPr lang="en-US" dirty="0" err="1"/>
              <a:t>Indrykning</a:t>
            </a:r>
            <a:r>
              <a:rPr lang="en-US" dirty="0"/>
              <a:t> 3</a:t>
            </a:r>
          </a:p>
          <a:p>
            <a:pPr lvl="4"/>
            <a:r>
              <a:rPr lang="en-US" dirty="0" err="1"/>
              <a:t>Indrykning</a:t>
            </a:r>
            <a:r>
              <a:rPr lang="en-US" dirty="0"/>
              <a:t> 4</a:t>
            </a:r>
          </a:p>
          <a:p>
            <a:pPr lvl="5"/>
            <a:r>
              <a:rPr lang="en-US" dirty="0" err="1"/>
              <a:t>Indrykning</a:t>
            </a:r>
            <a:r>
              <a:rPr lang="en-US" dirty="0"/>
              <a:t> 5</a:t>
            </a:r>
          </a:p>
          <a:p>
            <a:pPr lvl="6"/>
            <a:r>
              <a:rPr lang="en-US" dirty="0" err="1"/>
              <a:t>Indrykning</a:t>
            </a:r>
            <a:r>
              <a:rPr lang="en-US" dirty="0"/>
              <a:t> 6</a:t>
            </a:r>
          </a:p>
          <a:p>
            <a:pPr lvl="7"/>
            <a:r>
              <a:rPr lang="en-US" dirty="0" err="1"/>
              <a:t>Indrykning</a:t>
            </a:r>
            <a:r>
              <a:rPr lang="en-US" dirty="0"/>
              <a:t> 7</a:t>
            </a:r>
          </a:p>
          <a:p>
            <a:pPr lvl="8"/>
            <a:r>
              <a:rPr lang="en-US" dirty="0" err="1"/>
              <a:t>Indrykning</a:t>
            </a:r>
            <a:r>
              <a:rPr lang="en-US" dirty="0"/>
              <a:t> 8</a:t>
            </a:r>
            <a:endParaRPr lang="da-DK" dirty="0"/>
          </a:p>
        </p:txBody>
      </p:sp>
      <p:sp>
        <p:nvSpPr>
          <p:cNvPr id="5" name="Footer Placeholder 4"/>
          <p:cNvSpPr>
            <a:spLocks noGrp="1"/>
          </p:cNvSpPr>
          <p:nvPr>
            <p:ph type="ftr" sz="quarter" idx="3"/>
          </p:nvPr>
        </p:nvSpPr>
        <p:spPr>
          <a:xfrm>
            <a:off x="234000" y="6273801"/>
            <a:ext cx="4756152" cy="431800"/>
          </a:xfrm>
          <a:prstGeom prst="rect">
            <a:avLst/>
          </a:prstGeom>
        </p:spPr>
        <p:txBody>
          <a:bodyPr vert="horz" lIns="28800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234000" y="6567939"/>
            <a:ext cx="4756152" cy="138661"/>
          </a:xfrm>
          <a:prstGeom prst="rect">
            <a:avLst/>
          </a:prstGeom>
        </p:spPr>
        <p:txBody>
          <a:bodyPr vert="horz" lIns="288000" tIns="0" rIns="0" bIns="0" rtlCol="0" anchor="t" anchorCtr="0"/>
          <a:lstStyle>
            <a:lvl1pPr algn="l">
              <a:defRPr sz="900">
                <a:solidFill>
                  <a:schemeClr val="tx1"/>
                </a:solidFill>
                <a:latin typeface="Arial" panose="020B0604020202020204" pitchFamily="34" charset="0"/>
                <a:cs typeface="Arial" panose="020B0604020202020204" pitchFamily="34" charset="0"/>
              </a:defRPr>
            </a:lvl1pPr>
          </a:lstStyle>
          <a:p>
            <a:fld id="{1E4993A5-71AC-4FC9-BA31-3E15C92EC108}" type="slidenum">
              <a:rPr lang="da-DK" smtClean="0"/>
              <a:pPr/>
              <a:t>‹nr.›</a:t>
            </a:fld>
            <a:endParaRPr lang="da-DK" dirty="0"/>
          </a:p>
        </p:txBody>
      </p:sp>
      <p:sp>
        <p:nvSpPr>
          <p:cNvPr id="7" name="Freeform 23">
            <a:extLst>
              <a:ext uri="{FF2B5EF4-FFF2-40B4-BE49-F238E27FC236}">
                <a16:creationId xmlns:a16="http://schemas.microsoft.com/office/drawing/2014/main" id="{BFBC77B4-55EC-486D-9698-AE0CFA63A4D6}"/>
              </a:ext>
            </a:extLst>
          </p:cNvPr>
          <p:cNvSpPr>
            <a:spLocks/>
          </p:cNvSpPr>
          <p:nvPr userDrawn="1"/>
        </p:nvSpPr>
        <p:spPr bwMode="auto">
          <a:xfrm>
            <a:off x="10152523" y="450577"/>
            <a:ext cx="2039478" cy="999026"/>
          </a:xfrm>
          <a:custGeom>
            <a:avLst/>
            <a:gdLst>
              <a:gd name="T0" fmla="*/ 7680 w 7680"/>
              <a:gd name="T1" fmla="*/ 0 h 3762"/>
              <a:gd name="T2" fmla="*/ 7680 w 7680"/>
              <a:gd name="T3" fmla="*/ 3762 h 3762"/>
              <a:gd name="T4" fmla="*/ 0 w 7680"/>
              <a:gd name="T5" fmla="*/ 1881 h 3762"/>
              <a:gd name="T6" fmla="*/ 7680 w 7680"/>
              <a:gd name="T7" fmla="*/ 0 h 3762"/>
            </a:gdLst>
            <a:ahLst/>
            <a:cxnLst>
              <a:cxn ang="0">
                <a:pos x="T0" y="T1"/>
              </a:cxn>
              <a:cxn ang="0">
                <a:pos x="T2" y="T3"/>
              </a:cxn>
              <a:cxn ang="0">
                <a:pos x="T4" y="T5"/>
              </a:cxn>
              <a:cxn ang="0">
                <a:pos x="T6" y="T7"/>
              </a:cxn>
            </a:cxnLst>
            <a:rect l="0" t="0" r="r" b="b"/>
            <a:pathLst>
              <a:path w="7680" h="3762">
                <a:moveTo>
                  <a:pt x="7680" y="0"/>
                </a:moveTo>
                <a:lnTo>
                  <a:pt x="7680" y="3762"/>
                </a:lnTo>
                <a:lnTo>
                  <a:pt x="0" y="1881"/>
                </a:lnTo>
                <a:lnTo>
                  <a:pt x="768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b-NO"/>
          </a:p>
        </p:txBody>
      </p:sp>
      <p:grpSp>
        <p:nvGrpSpPr>
          <p:cNvPr id="8" name="Group 7">
            <a:extLst>
              <a:ext uri="{FF2B5EF4-FFF2-40B4-BE49-F238E27FC236}">
                <a16:creationId xmlns:a16="http://schemas.microsoft.com/office/drawing/2014/main" id="{AD785E3D-F8CE-4D22-861A-F8A1387FA282}"/>
              </a:ext>
            </a:extLst>
          </p:cNvPr>
          <p:cNvGrpSpPr/>
          <p:nvPr userDrawn="1"/>
        </p:nvGrpSpPr>
        <p:grpSpPr>
          <a:xfrm>
            <a:off x="11414599" y="645892"/>
            <a:ext cx="656565" cy="602590"/>
            <a:chOff x="5253038" y="-6626226"/>
            <a:chExt cx="3997325" cy="3668713"/>
          </a:xfrm>
        </p:grpSpPr>
        <p:sp>
          <p:nvSpPr>
            <p:cNvPr id="9" name="Freeform 24">
              <a:extLst>
                <a:ext uri="{FF2B5EF4-FFF2-40B4-BE49-F238E27FC236}">
                  <a16:creationId xmlns:a16="http://schemas.microsoft.com/office/drawing/2014/main" id="{54F853E8-21DA-4FDD-91CE-A8A82BDFD19B}"/>
                </a:ext>
              </a:extLst>
            </p:cNvPr>
            <p:cNvSpPr>
              <a:spLocks/>
            </p:cNvSpPr>
            <p:nvPr userDrawn="1"/>
          </p:nvSpPr>
          <p:spPr bwMode="auto">
            <a:xfrm>
              <a:off x="5654675" y="-4284663"/>
              <a:ext cx="263525" cy="744538"/>
            </a:xfrm>
            <a:custGeom>
              <a:avLst/>
              <a:gdLst>
                <a:gd name="T0" fmla="*/ 165 w 166"/>
                <a:gd name="T1" fmla="*/ 0 h 469"/>
                <a:gd name="T2" fmla="*/ 83 w 166"/>
                <a:gd name="T3" fmla="*/ 1 h 469"/>
                <a:gd name="T4" fmla="*/ 0 w 166"/>
                <a:gd name="T5" fmla="*/ 416 h 469"/>
                <a:gd name="T6" fmla="*/ 145 w 166"/>
                <a:gd name="T7" fmla="*/ 469 h 469"/>
                <a:gd name="T8" fmla="*/ 166 w 166"/>
                <a:gd name="T9" fmla="*/ 376 h 469"/>
                <a:gd name="T10" fmla="*/ 92 w 166"/>
                <a:gd name="T11" fmla="*/ 354 h 469"/>
                <a:gd name="T12" fmla="*/ 165 w 166"/>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66" h="469">
                  <a:moveTo>
                    <a:pt x="165" y="0"/>
                  </a:moveTo>
                  <a:lnTo>
                    <a:pt x="83" y="1"/>
                  </a:lnTo>
                  <a:lnTo>
                    <a:pt x="0" y="416"/>
                  </a:lnTo>
                  <a:lnTo>
                    <a:pt x="145" y="469"/>
                  </a:lnTo>
                  <a:lnTo>
                    <a:pt x="166" y="376"/>
                  </a:lnTo>
                  <a:lnTo>
                    <a:pt x="92" y="354"/>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 name="Freeform 25">
              <a:extLst>
                <a:ext uri="{FF2B5EF4-FFF2-40B4-BE49-F238E27FC236}">
                  <a16:creationId xmlns:a16="http://schemas.microsoft.com/office/drawing/2014/main" id="{CE76471E-8AC3-43FE-BB2B-71256A8A00E6}"/>
                </a:ext>
              </a:extLst>
            </p:cNvPr>
            <p:cNvSpPr>
              <a:spLocks/>
            </p:cNvSpPr>
            <p:nvPr userDrawn="1"/>
          </p:nvSpPr>
          <p:spPr bwMode="auto">
            <a:xfrm>
              <a:off x="5940425" y="-4284663"/>
              <a:ext cx="330200" cy="814388"/>
            </a:xfrm>
            <a:custGeom>
              <a:avLst/>
              <a:gdLst>
                <a:gd name="T0" fmla="*/ 109 w 208"/>
                <a:gd name="T1" fmla="*/ 0 h 513"/>
                <a:gd name="T2" fmla="*/ 0 w 208"/>
                <a:gd name="T3" fmla="*/ 482 h 513"/>
                <a:gd name="T4" fmla="*/ 83 w 208"/>
                <a:gd name="T5" fmla="*/ 513 h 513"/>
                <a:gd name="T6" fmla="*/ 208 w 208"/>
                <a:gd name="T7" fmla="*/ 0 h 513"/>
                <a:gd name="T8" fmla="*/ 109 w 208"/>
                <a:gd name="T9" fmla="*/ 0 h 513"/>
              </a:gdLst>
              <a:ahLst/>
              <a:cxnLst>
                <a:cxn ang="0">
                  <a:pos x="T0" y="T1"/>
                </a:cxn>
                <a:cxn ang="0">
                  <a:pos x="T2" y="T3"/>
                </a:cxn>
                <a:cxn ang="0">
                  <a:pos x="T4" y="T5"/>
                </a:cxn>
                <a:cxn ang="0">
                  <a:pos x="T6" y="T7"/>
                </a:cxn>
                <a:cxn ang="0">
                  <a:pos x="T8" y="T9"/>
                </a:cxn>
              </a:cxnLst>
              <a:rect l="0" t="0" r="r" b="b"/>
              <a:pathLst>
                <a:path w="208" h="513">
                  <a:moveTo>
                    <a:pt x="109" y="0"/>
                  </a:moveTo>
                  <a:lnTo>
                    <a:pt x="0" y="482"/>
                  </a:lnTo>
                  <a:lnTo>
                    <a:pt x="83" y="513"/>
                  </a:lnTo>
                  <a:lnTo>
                    <a:pt x="208"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Freeform 26">
              <a:extLst>
                <a:ext uri="{FF2B5EF4-FFF2-40B4-BE49-F238E27FC236}">
                  <a16:creationId xmlns:a16="http://schemas.microsoft.com/office/drawing/2014/main" id="{6B0CBE6E-B9A7-47EF-BDAE-E3BF3E18E61F}"/>
                </a:ext>
              </a:extLst>
            </p:cNvPr>
            <p:cNvSpPr>
              <a:spLocks/>
            </p:cNvSpPr>
            <p:nvPr userDrawn="1"/>
          </p:nvSpPr>
          <p:spPr bwMode="auto">
            <a:xfrm>
              <a:off x="6226175" y="-4284663"/>
              <a:ext cx="752475" cy="950913"/>
            </a:xfrm>
            <a:custGeom>
              <a:avLst/>
              <a:gdLst>
                <a:gd name="T0" fmla="*/ 359 w 474"/>
                <a:gd name="T1" fmla="*/ 0 h 599"/>
                <a:gd name="T2" fmla="*/ 124 w 474"/>
                <a:gd name="T3" fmla="*/ 465 h 599"/>
                <a:gd name="T4" fmla="*/ 102 w 474"/>
                <a:gd name="T5" fmla="*/ 459 h 599"/>
                <a:gd name="T6" fmla="*/ 193 w 474"/>
                <a:gd name="T7" fmla="*/ 0 h 599"/>
                <a:gd name="T8" fmla="*/ 97 w 474"/>
                <a:gd name="T9" fmla="*/ 0 h 599"/>
                <a:gd name="T10" fmla="*/ 0 w 474"/>
                <a:gd name="T11" fmla="*/ 547 h 599"/>
                <a:gd name="T12" fmla="*/ 145 w 474"/>
                <a:gd name="T13" fmla="*/ 599 h 599"/>
                <a:gd name="T14" fmla="*/ 474 w 474"/>
                <a:gd name="T15" fmla="*/ 0 h 599"/>
                <a:gd name="T16" fmla="*/ 359 w 474"/>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599">
                  <a:moveTo>
                    <a:pt x="359" y="0"/>
                  </a:moveTo>
                  <a:lnTo>
                    <a:pt x="124" y="465"/>
                  </a:lnTo>
                  <a:lnTo>
                    <a:pt x="102" y="459"/>
                  </a:lnTo>
                  <a:lnTo>
                    <a:pt x="193" y="0"/>
                  </a:lnTo>
                  <a:lnTo>
                    <a:pt x="97" y="0"/>
                  </a:lnTo>
                  <a:lnTo>
                    <a:pt x="0" y="547"/>
                  </a:lnTo>
                  <a:lnTo>
                    <a:pt x="145" y="599"/>
                  </a:lnTo>
                  <a:lnTo>
                    <a:pt x="474" y="0"/>
                  </a:lnTo>
                  <a:lnTo>
                    <a:pt x="3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2" name="Freeform 27">
              <a:extLst>
                <a:ext uri="{FF2B5EF4-FFF2-40B4-BE49-F238E27FC236}">
                  <a16:creationId xmlns:a16="http://schemas.microsoft.com/office/drawing/2014/main" id="{62AB7E75-15AC-4419-A1FA-6C85BCC7D912}"/>
                </a:ext>
              </a:extLst>
            </p:cNvPr>
            <p:cNvSpPr>
              <a:spLocks/>
            </p:cNvSpPr>
            <p:nvPr userDrawn="1"/>
          </p:nvSpPr>
          <p:spPr bwMode="auto">
            <a:xfrm>
              <a:off x="6610350" y="-4286251"/>
              <a:ext cx="1717675" cy="1328738"/>
            </a:xfrm>
            <a:custGeom>
              <a:avLst/>
              <a:gdLst>
                <a:gd name="T0" fmla="*/ 285 w 1082"/>
                <a:gd name="T1" fmla="*/ 1 h 837"/>
                <a:gd name="T2" fmla="*/ 0 w 1082"/>
                <a:gd name="T3" fmla="*/ 634 h 837"/>
                <a:gd name="T4" fmla="*/ 335 w 1082"/>
                <a:gd name="T5" fmla="*/ 756 h 837"/>
                <a:gd name="T6" fmla="*/ 389 w 1082"/>
                <a:gd name="T7" fmla="*/ 611 h 837"/>
                <a:gd name="T8" fmla="*/ 179 w 1082"/>
                <a:gd name="T9" fmla="*/ 551 h 837"/>
                <a:gd name="T10" fmla="*/ 238 w 1082"/>
                <a:gd name="T11" fmla="*/ 396 h 837"/>
                <a:gd name="T12" fmla="*/ 416 w 1082"/>
                <a:gd name="T13" fmla="*/ 430 h 837"/>
                <a:gd name="T14" fmla="*/ 464 w 1082"/>
                <a:gd name="T15" fmla="*/ 306 h 837"/>
                <a:gd name="T16" fmla="*/ 283 w 1082"/>
                <a:gd name="T17" fmla="*/ 281 h 837"/>
                <a:gd name="T18" fmla="*/ 349 w 1082"/>
                <a:gd name="T19" fmla="*/ 105 h 837"/>
                <a:gd name="T20" fmla="*/ 674 w 1082"/>
                <a:gd name="T21" fmla="*/ 121 h 837"/>
                <a:gd name="T22" fmla="*/ 420 w 1082"/>
                <a:gd name="T23" fmla="*/ 782 h 837"/>
                <a:gd name="T24" fmla="*/ 558 w 1082"/>
                <a:gd name="T25" fmla="*/ 837 h 837"/>
                <a:gd name="T26" fmla="*/ 794 w 1082"/>
                <a:gd name="T27" fmla="*/ 127 h 837"/>
                <a:gd name="T28" fmla="*/ 1029 w 1082"/>
                <a:gd name="T29" fmla="*/ 136 h 837"/>
                <a:gd name="T30" fmla="*/ 1082 w 1082"/>
                <a:gd name="T31" fmla="*/ 0 h 837"/>
                <a:gd name="T32" fmla="*/ 285 w 1082"/>
                <a:gd name="T3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2" h="837">
                  <a:moveTo>
                    <a:pt x="285" y="1"/>
                  </a:moveTo>
                  <a:lnTo>
                    <a:pt x="0" y="634"/>
                  </a:lnTo>
                  <a:lnTo>
                    <a:pt x="335" y="756"/>
                  </a:lnTo>
                  <a:lnTo>
                    <a:pt x="389" y="611"/>
                  </a:lnTo>
                  <a:lnTo>
                    <a:pt x="179" y="551"/>
                  </a:lnTo>
                  <a:lnTo>
                    <a:pt x="238" y="396"/>
                  </a:lnTo>
                  <a:lnTo>
                    <a:pt x="416" y="430"/>
                  </a:lnTo>
                  <a:lnTo>
                    <a:pt x="464" y="306"/>
                  </a:lnTo>
                  <a:lnTo>
                    <a:pt x="283" y="281"/>
                  </a:lnTo>
                  <a:lnTo>
                    <a:pt x="349" y="105"/>
                  </a:lnTo>
                  <a:lnTo>
                    <a:pt x="674" y="121"/>
                  </a:lnTo>
                  <a:lnTo>
                    <a:pt x="420" y="782"/>
                  </a:lnTo>
                  <a:lnTo>
                    <a:pt x="558" y="837"/>
                  </a:lnTo>
                  <a:lnTo>
                    <a:pt x="794" y="127"/>
                  </a:lnTo>
                  <a:lnTo>
                    <a:pt x="1029" y="136"/>
                  </a:lnTo>
                  <a:lnTo>
                    <a:pt x="1082" y="0"/>
                  </a:lnTo>
                  <a:lnTo>
                    <a:pt x="28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3" name="Freeform 28">
              <a:extLst>
                <a:ext uri="{FF2B5EF4-FFF2-40B4-BE49-F238E27FC236}">
                  <a16:creationId xmlns:a16="http://schemas.microsoft.com/office/drawing/2014/main" id="{925B0E88-34D5-4BFB-8AF2-393DC93B05FA}"/>
                </a:ext>
              </a:extLst>
            </p:cNvPr>
            <p:cNvSpPr>
              <a:spLocks noEditPoints="1"/>
            </p:cNvSpPr>
            <p:nvPr userDrawn="1"/>
          </p:nvSpPr>
          <p:spPr bwMode="auto">
            <a:xfrm>
              <a:off x="5253038" y="-5867401"/>
              <a:ext cx="527050" cy="841375"/>
            </a:xfrm>
            <a:custGeom>
              <a:avLst/>
              <a:gdLst>
                <a:gd name="T0" fmla="*/ 182 w 328"/>
                <a:gd name="T1" fmla="*/ 408 h 522"/>
                <a:gd name="T2" fmla="*/ 115 w 328"/>
                <a:gd name="T3" fmla="*/ 427 h 522"/>
                <a:gd name="T4" fmla="*/ 106 w 328"/>
                <a:gd name="T5" fmla="*/ 331 h 522"/>
                <a:gd name="T6" fmla="*/ 166 w 328"/>
                <a:gd name="T7" fmla="*/ 306 h 522"/>
                <a:gd name="T8" fmla="*/ 219 w 328"/>
                <a:gd name="T9" fmla="*/ 324 h 522"/>
                <a:gd name="T10" fmla="*/ 182 w 328"/>
                <a:gd name="T11" fmla="*/ 408 h 522"/>
                <a:gd name="T12" fmla="*/ 89 w 328"/>
                <a:gd name="T13" fmla="*/ 147 h 522"/>
                <a:gd name="T14" fmla="*/ 132 w 328"/>
                <a:gd name="T15" fmla="*/ 121 h 522"/>
                <a:gd name="T16" fmla="*/ 197 w 328"/>
                <a:gd name="T17" fmla="*/ 136 h 522"/>
                <a:gd name="T18" fmla="*/ 160 w 328"/>
                <a:gd name="T19" fmla="*/ 220 h 522"/>
                <a:gd name="T20" fmla="*/ 98 w 328"/>
                <a:gd name="T21" fmla="*/ 251 h 522"/>
                <a:gd name="T22" fmla="*/ 89 w 328"/>
                <a:gd name="T23" fmla="*/ 147 h 522"/>
                <a:gd name="T24" fmla="*/ 241 w 328"/>
                <a:gd name="T25" fmla="*/ 233 h 522"/>
                <a:gd name="T26" fmla="*/ 276 w 328"/>
                <a:gd name="T27" fmla="*/ 90 h 522"/>
                <a:gd name="T28" fmla="*/ 90 w 328"/>
                <a:gd name="T29" fmla="*/ 61 h 522"/>
                <a:gd name="T30" fmla="*/ 0 w 328"/>
                <a:gd name="T31" fmla="*/ 128 h 522"/>
                <a:gd name="T32" fmla="*/ 34 w 328"/>
                <a:gd name="T33" fmla="*/ 522 h 522"/>
                <a:gd name="T34" fmla="*/ 199 w 328"/>
                <a:gd name="T35" fmla="*/ 484 h 522"/>
                <a:gd name="T36" fmla="*/ 309 w 328"/>
                <a:gd name="T37" fmla="*/ 300 h 522"/>
                <a:gd name="T38" fmla="*/ 241 w 328"/>
                <a:gd name="T39" fmla="*/ 23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 h="522">
                  <a:moveTo>
                    <a:pt x="182" y="408"/>
                  </a:moveTo>
                  <a:cubicBezTo>
                    <a:pt x="115" y="427"/>
                    <a:pt x="115" y="427"/>
                    <a:pt x="115" y="427"/>
                  </a:cubicBezTo>
                  <a:cubicBezTo>
                    <a:pt x="106" y="331"/>
                    <a:pt x="106" y="331"/>
                    <a:pt x="106" y="331"/>
                  </a:cubicBezTo>
                  <a:cubicBezTo>
                    <a:pt x="166" y="306"/>
                    <a:pt x="166" y="306"/>
                    <a:pt x="166" y="306"/>
                  </a:cubicBezTo>
                  <a:cubicBezTo>
                    <a:pt x="184" y="298"/>
                    <a:pt x="212" y="302"/>
                    <a:pt x="219" y="324"/>
                  </a:cubicBezTo>
                  <a:cubicBezTo>
                    <a:pt x="232" y="365"/>
                    <a:pt x="219" y="396"/>
                    <a:pt x="182" y="408"/>
                  </a:cubicBezTo>
                  <a:moveTo>
                    <a:pt x="89" y="147"/>
                  </a:moveTo>
                  <a:cubicBezTo>
                    <a:pt x="89" y="147"/>
                    <a:pt x="109" y="135"/>
                    <a:pt x="132" y="121"/>
                  </a:cubicBezTo>
                  <a:cubicBezTo>
                    <a:pt x="155" y="106"/>
                    <a:pt x="189" y="112"/>
                    <a:pt x="197" y="136"/>
                  </a:cubicBezTo>
                  <a:cubicBezTo>
                    <a:pt x="210" y="175"/>
                    <a:pt x="199" y="201"/>
                    <a:pt x="160" y="220"/>
                  </a:cubicBezTo>
                  <a:cubicBezTo>
                    <a:pt x="121" y="240"/>
                    <a:pt x="98" y="251"/>
                    <a:pt x="98" y="251"/>
                  </a:cubicBezTo>
                  <a:lnTo>
                    <a:pt x="89" y="147"/>
                  </a:lnTo>
                  <a:close/>
                  <a:moveTo>
                    <a:pt x="241" y="233"/>
                  </a:moveTo>
                  <a:cubicBezTo>
                    <a:pt x="274" y="193"/>
                    <a:pt x="295" y="148"/>
                    <a:pt x="276" y="90"/>
                  </a:cubicBezTo>
                  <a:cubicBezTo>
                    <a:pt x="256" y="27"/>
                    <a:pt x="172" y="0"/>
                    <a:pt x="90" y="61"/>
                  </a:cubicBezTo>
                  <a:cubicBezTo>
                    <a:pt x="0" y="128"/>
                    <a:pt x="0" y="128"/>
                    <a:pt x="0" y="128"/>
                  </a:cubicBezTo>
                  <a:cubicBezTo>
                    <a:pt x="34" y="522"/>
                    <a:pt x="34" y="522"/>
                    <a:pt x="34" y="522"/>
                  </a:cubicBezTo>
                  <a:cubicBezTo>
                    <a:pt x="199" y="484"/>
                    <a:pt x="199" y="484"/>
                    <a:pt x="199" y="484"/>
                  </a:cubicBezTo>
                  <a:cubicBezTo>
                    <a:pt x="315" y="454"/>
                    <a:pt x="328" y="379"/>
                    <a:pt x="309" y="300"/>
                  </a:cubicBezTo>
                  <a:cubicBezTo>
                    <a:pt x="301" y="269"/>
                    <a:pt x="281" y="242"/>
                    <a:pt x="241" y="2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29">
              <a:extLst>
                <a:ext uri="{FF2B5EF4-FFF2-40B4-BE49-F238E27FC236}">
                  <a16:creationId xmlns:a16="http://schemas.microsoft.com/office/drawing/2014/main" id="{E8554735-3993-4E41-9B60-97EEA93FA270}"/>
                </a:ext>
              </a:extLst>
            </p:cNvPr>
            <p:cNvSpPr>
              <a:spLocks/>
            </p:cNvSpPr>
            <p:nvPr userDrawn="1"/>
          </p:nvSpPr>
          <p:spPr bwMode="auto">
            <a:xfrm>
              <a:off x="5770563" y="-6626226"/>
              <a:ext cx="1081088" cy="1474788"/>
            </a:xfrm>
            <a:custGeom>
              <a:avLst/>
              <a:gdLst>
                <a:gd name="T0" fmla="*/ 532 w 681"/>
                <a:gd name="T1" fmla="*/ 686 h 929"/>
                <a:gd name="T2" fmla="*/ 506 w 681"/>
                <a:gd name="T3" fmla="*/ 694 h 929"/>
                <a:gd name="T4" fmla="*/ 357 w 681"/>
                <a:gd name="T5" fmla="*/ 121 h 929"/>
                <a:gd name="T6" fmla="*/ 0 w 681"/>
                <a:gd name="T7" fmla="*/ 376 h 929"/>
                <a:gd name="T8" fmla="*/ 46 w 681"/>
                <a:gd name="T9" fmla="*/ 929 h 929"/>
                <a:gd name="T10" fmla="*/ 325 w 681"/>
                <a:gd name="T11" fmla="*/ 863 h 929"/>
                <a:gd name="T12" fmla="*/ 316 w 681"/>
                <a:gd name="T13" fmla="*/ 750 h 929"/>
                <a:gd name="T14" fmla="*/ 127 w 681"/>
                <a:gd name="T15" fmla="*/ 808 h 929"/>
                <a:gd name="T16" fmla="*/ 117 w 681"/>
                <a:gd name="T17" fmla="*/ 673 h 929"/>
                <a:gd name="T18" fmla="*/ 255 w 681"/>
                <a:gd name="T19" fmla="*/ 616 h 929"/>
                <a:gd name="T20" fmla="*/ 244 w 681"/>
                <a:gd name="T21" fmla="*/ 496 h 929"/>
                <a:gd name="T22" fmla="*/ 111 w 681"/>
                <a:gd name="T23" fmla="*/ 563 h 929"/>
                <a:gd name="T24" fmla="*/ 101 w 681"/>
                <a:gd name="T25" fmla="*/ 418 h 929"/>
                <a:gd name="T26" fmla="*/ 285 w 681"/>
                <a:gd name="T27" fmla="*/ 304 h 929"/>
                <a:gd name="T28" fmla="*/ 440 w 681"/>
                <a:gd name="T29" fmla="*/ 838 h 929"/>
                <a:gd name="T30" fmla="*/ 623 w 681"/>
                <a:gd name="T31" fmla="*/ 795 h 929"/>
                <a:gd name="T32" fmla="*/ 681 w 681"/>
                <a:gd name="T33" fmla="*/ 15 h 929"/>
                <a:gd name="T34" fmla="*/ 556 w 681"/>
                <a:gd name="T35" fmla="*/ 0 h 929"/>
                <a:gd name="T36" fmla="*/ 532 w 681"/>
                <a:gd name="T37" fmla="*/ 68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1" h="929">
                  <a:moveTo>
                    <a:pt x="532" y="686"/>
                  </a:moveTo>
                  <a:lnTo>
                    <a:pt x="506" y="694"/>
                  </a:lnTo>
                  <a:lnTo>
                    <a:pt x="357" y="121"/>
                  </a:lnTo>
                  <a:lnTo>
                    <a:pt x="0" y="376"/>
                  </a:lnTo>
                  <a:lnTo>
                    <a:pt x="46" y="929"/>
                  </a:lnTo>
                  <a:lnTo>
                    <a:pt x="325" y="863"/>
                  </a:lnTo>
                  <a:lnTo>
                    <a:pt x="316" y="750"/>
                  </a:lnTo>
                  <a:lnTo>
                    <a:pt x="127" y="808"/>
                  </a:lnTo>
                  <a:lnTo>
                    <a:pt x="117" y="673"/>
                  </a:lnTo>
                  <a:lnTo>
                    <a:pt x="255" y="616"/>
                  </a:lnTo>
                  <a:lnTo>
                    <a:pt x="244" y="496"/>
                  </a:lnTo>
                  <a:lnTo>
                    <a:pt x="111" y="563"/>
                  </a:lnTo>
                  <a:lnTo>
                    <a:pt x="101" y="418"/>
                  </a:lnTo>
                  <a:lnTo>
                    <a:pt x="285" y="304"/>
                  </a:lnTo>
                  <a:lnTo>
                    <a:pt x="440" y="838"/>
                  </a:lnTo>
                  <a:lnTo>
                    <a:pt x="623" y="795"/>
                  </a:lnTo>
                  <a:lnTo>
                    <a:pt x="681" y="15"/>
                  </a:lnTo>
                  <a:lnTo>
                    <a:pt x="556" y="0"/>
                  </a:lnTo>
                  <a:lnTo>
                    <a:pt x="532" y="6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Freeform 30">
              <a:extLst>
                <a:ext uri="{FF2B5EF4-FFF2-40B4-BE49-F238E27FC236}">
                  <a16:creationId xmlns:a16="http://schemas.microsoft.com/office/drawing/2014/main" id="{3286B0CD-5745-4C23-BE06-F1096AA0F07A}"/>
                </a:ext>
              </a:extLst>
            </p:cNvPr>
            <p:cNvSpPr>
              <a:spLocks noEditPoints="1"/>
            </p:cNvSpPr>
            <p:nvPr userDrawn="1"/>
          </p:nvSpPr>
          <p:spPr bwMode="auto">
            <a:xfrm>
              <a:off x="6902450" y="-6581776"/>
              <a:ext cx="830263" cy="1185863"/>
            </a:xfrm>
            <a:custGeom>
              <a:avLst/>
              <a:gdLst>
                <a:gd name="T0" fmla="*/ 128 w 523"/>
                <a:gd name="T1" fmla="*/ 438 h 747"/>
                <a:gd name="T2" fmla="*/ 148 w 523"/>
                <a:gd name="T3" fmla="*/ 104 h 747"/>
                <a:gd name="T4" fmla="*/ 196 w 523"/>
                <a:gd name="T5" fmla="*/ 109 h 747"/>
                <a:gd name="T6" fmla="*/ 228 w 523"/>
                <a:gd name="T7" fmla="*/ 428 h 747"/>
                <a:gd name="T8" fmla="*/ 128 w 523"/>
                <a:gd name="T9" fmla="*/ 438 h 747"/>
                <a:gd name="T10" fmla="*/ 348 w 523"/>
                <a:gd name="T11" fmla="*/ 551 h 747"/>
                <a:gd name="T12" fmla="*/ 333 w 523"/>
                <a:gd name="T13" fmla="*/ 384 h 747"/>
                <a:gd name="T14" fmla="*/ 486 w 523"/>
                <a:gd name="T15" fmla="*/ 372 h 747"/>
                <a:gd name="T16" fmla="*/ 479 w 523"/>
                <a:gd name="T17" fmla="*/ 275 h 747"/>
                <a:gd name="T18" fmla="*/ 321 w 523"/>
                <a:gd name="T19" fmla="*/ 278 h 747"/>
                <a:gd name="T20" fmla="*/ 307 w 523"/>
                <a:gd name="T21" fmla="*/ 126 h 747"/>
                <a:gd name="T22" fmla="*/ 479 w 523"/>
                <a:gd name="T23" fmla="*/ 137 h 747"/>
                <a:gd name="T24" fmla="*/ 471 w 523"/>
                <a:gd name="T25" fmla="*/ 49 h 747"/>
                <a:gd name="T26" fmla="*/ 71 w 523"/>
                <a:gd name="T27" fmla="*/ 0 h 747"/>
                <a:gd name="T28" fmla="*/ 0 w 523"/>
                <a:gd name="T29" fmla="*/ 747 h 747"/>
                <a:gd name="T30" fmla="*/ 111 w 523"/>
                <a:gd name="T31" fmla="*/ 721 h 747"/>
                <a:gd name="T32" fmla="*/ 121 w 523"/>
                <a:gd name="T33" fmla="*/ 552 h 747"/>
                <a:gd name="T34" fmla="*/ 235 w 523"/>
                <a:gd name="T35" fmla="*/ 535 h 747"/>
                <a:gd name="T36" fmla="*/ 254 w 523"/>
                <a:gd name="T37" fmla="*/ 687 h 747"/>
                <a:gd name="T38" fmla="*/ 523 w 523"/>
                <a:gd name="T39" fmla="*/ 624 h 747"/>
                <a:gd name="T40" fmla="*/ 514 w 523"/>
                <a:gd name="T41" fmla="*/ 524 h 747"/>
                <a:gd name="T42" fmla="*/ 348 w 523"/>
                <a:gd name="T43" fmla="*/ 5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3" h="747">
                  <a:moveTo>
                    <a:pt x="128" y="438"/>
                  </a:moveTo>
                  <a:lnTo>
                    <a:pt x="148" y="104"/>
                  </a:lnTo>
                  <a:lnTo>
                    <a:pt x="196" y="109"/>
                  </a:lnTo>
                  <a:lnTo>
                    <a:pt x="228" y="428"/>
                  </a:lnTo>
                  <a:lnTo>
                    <a:pt x="128" y="438"/>
                  </a:lnTo>
                  <a:close/>
                  <a:moveTo>
                    <a:pt x="348" y="551"/>
                  </a:moveTo>
                  <a:lnTo>
                    <a:pt x="333" y="384"/>
                  </a:lnTo>
                  <a:lnTo>
                    <a:pt x="486" y="372"/>
                  </a:lnTo>
                  <a:lnTo>
                    <a:pt x="479" y="275"/>
                  </a:lnTo>
                  <a:lnTo>
                    <a:pt x="321" y="278"/>
                  </a:lnTo>
                  <a:lnTo>
                    <a:pt x="307" y="126"/>
                  </a:lnTo>
                  <a:lnTo>
                    <a:pt x="479" y="137"/>
                  </a:lnTo>
                  <a:lnTo>
                    <a:pt x="471" y="49"/>
                  </a:lnTo>
                  <a:lnTo>
                    <a:pt x="71" y="0"/>
                  </a:lnTo>
                  <a:lnTo>
                    <a:pt x="0" y="747"/>
                  </a:lnTo>
                  <a:lnTo>
                    <a:pt x="111" y="721"/>
                  </a:lnTo>
                  <a:lnTo>
                    <a:pt x="121" y="552"/>
                  </a:lnTo>
                  <a:lnTo>
                    <a:pt x="235" y="535"/>
                  </a:lnTo>
                  <a:lnTo>
                    <a:pt x="254" y="687"/>
                  </a:lnTo>
                  <a:lnTo>
                    <a:pt x="523" y="624"/>
                  </a:lnTo>
                  <a:lnTo>
                    <a:pt x="514" y="524"/>
                  </a:lnTo>
                  <a:lnTo>
                    <a:pt x="348" y="5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6" name="Freeform 31">
              <a:extLst>
                <a:ext uri="{FF2B5EF4-FFF2-40B4-BE49-F238E27FC236}">
                  <a16:creationId xmlns:a16="http://schemas.microsoft.com/office/drawing/2014/main" id="{A022DBB8-E167-4A67-A92A-B7255BAC596A}"/>
                </a:ext>
              </a:extLst>
            </p:cNvPr>
            <p:cNvSpPr>
              <a:spLocks/>
            </p:cNvSpPr>
            <p:nvPr userDrawn="1"/>
          </p:nvSpPr>
          <p:spPr bwMode="auto">
            <a:xfrm>
              <a:off x="7721600" y="-6472238"/>
              <a:ext cx="541338" cy="811213"/>
            </a:xfrm>
            <a:custGeom>
              <a:avLst/>
              <a:gdLst>
                <a:gd name="T0" fmla="*/ 313 w 336"/>
                <a:gd name="T1" fmla="*/ 236 h 503"/>
                <a:gd name="T2" fmla="*/ 184 w 336"/>
                <a:gd name="T3" fmla="*/ 243 h 503"/>
                <a:gd name="T4" fmla="*/ 190 w 336"/>
                <a:gd name="T5" fmla="*/ 321 h 503"/>
                <a:gd name="T6" fmla="*/ 231 w 336"/>
                <a:gd name="T7" fmla="*/ 318 h 503"/>
                <a:gd name="T8" fmla="*/ 239 w 336"/>
                <a:gd name="T9" fmla="*/ 405 h 503"/>
                <a:gd name="T10" fmla="*/ 197 w 336"/>
                <a:gd name="T11" fmla="*/ 410 h 503"/>
                <a:gd name="T12" fmla="*/ 96 w 336"/>
                <a:gd name="T13" fmla="*/ 273 h 503"/>
                <a:gd name="T14" fmla="*/ 179 w 336"/>
                <a:gd name="T15" fmla="*/ 99 h 503"/>
                <a:gd name="T16" fmla="*/ 302 w 336"/>
                <a:gd name="T17" fmla="*/ 109 h 503"/>
                <a:gd name="T18" fmla="*/ 294 w 336"/>
                <a:gd name="T19" fmla="*/ 26 h 503"/>
                <a:gd name="T20" fmla="*/ 157 w 336"/>
                <a:gd name="T21" fmla="*/ 11 h 503"/>
                <a:gd name="T22" fmla="*/ 7 w 336"/>
                <a:gd name="T23" fmla="*/ 272 h 503"/>
                <a:gd name="T24" fmla="*/ 193 w 336"/>
                <a:gd name="T25" fmla="*/ 497 h 503"/>
                <a:gd name="T26" fmla="*/ 336 w 336"/>
                <a:gd name="T27" fmla="*/ 468 h 503"/>
                <a:gd name="T28" fmla="*/ 313 w 336"/>
                <a:gd name="T29" fmla="*/ 23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503">
                  <a:moveTo>
                    <a:pt x="313" y="236"/>
                  </a:moveTo>
                  <a:cubicBezTo>
                    <a:pt x="184" y="243"/>
                    <a:pt x="184" y="243"/>
                    <a:pt x="184" y="243"/>
                  </a:cubicBezTo>
                  <a:cubicBezTo>
                    <a:pt x="190" y="321"/>
                    <a:pt x="190" y="321"/>
                    <a:pt x="190" y="321"/>
                  </a:cubicBezTo>
                  <a:cubicBezTo>
                    <a:pt x="231" y="318"/>
                    <a:pt x="231" y="318"/>
                    <a:pt x="231" y="318"/>
                  </a:cubicBezTo>
                  <a:cubicBezTo>
                    <a:pt x="239" y="405"/>
                    <a:pt x="239" y="405"/>
                    <a:pt x="239" y="405"/>
                  </a:cubicBezTo>
                  <a:cubicBezTo>
                    <a:pt x="239" y="405"/>
                    <a:pt x="222" y="408"/>
                    <a:pt x="197" y="410"/>
                  </a:cubicBezTo>
                  <a:cubicBezTo>
                    <a:pt x="151" y="411"/>
                    <a:pt x="100" y="371"/>
                    <a:pt x="96" y="273"/>
                  </a:cubicBezTo>
                  <a:cubicBezTo>
                    <a:pt x="91" y="170"/>
                    <a:pt x="106" y="109"/>
                    <a:pt x="179" y="99"/>
                  </a:cubicBezTo>
                  <a:cubicBezTo>
                    <a:pt x="226" y="93"/>
                    <a:pt x="251" y="97"/>
                    <a:pt x="302" y="109"/>
                  </a:cubicBezTo>
                  <a:cubicBezTo>
                    <a:pt x="294" y="26"/>
                    <a:pt x="294" y="26"/>
                    <a:pt x="294" y="26"/>
                  </a:cubicBezTo>
                  <a:cubicBezTo>
                    <a:pt x="294" y="26"/>
                    <a:pt x="222" y="0"/>
                    <a:pt x="157" y="11"/>
                  </a:cubicBezTo>
                  <a:cubicBezTo>
                    <a:pt x="41" y="31"/>
                    <a:pt x="0" y="122"/>
                    <a:pt x="7" y="272"/>
                  </a:cubicBezTo>
                  <a:cubicBezTo>
                    <a:pt x="14" y="420"/>
                    <a:pt x="86" y="503"/>
                    <a:pt x="193" y="497"/>
                  </a:cubicBezTo>
                  <a:cubicBezTo>
                    <a:pt x="227" y="496"/>
                    <a:pt x="255" y="491"/>
                    <a:pt x="336" y="468"/>
                  </a:cubicBezTo>
                  <a:lnTo>
                    <a:pt x="313"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7" name="Freeform 32">
              <a:extLst>
                <a:ext uri="{FF2B5EF4-FFF2-40B4-BE49-F238E27FC236}">
                  <a16:creationId xmlns:a16="http://schemas.microsoft.com/office/drawing/2014/main" id="{C7D3A01E-7782-4E34-AEAD-C0C37DDF189D}"/>
                </a:ext>
              </a:extLst>
            </p:cNvPr>
            <p:cNvSpPr>
              <a:spLocks/>
            </p:cNvSpPr>
            <p:nvPr userDrawn="1"/>
          </p:nvSpPr>
          <p:spPr bwMode="auto">
            <a:xfrm>
              <a:off x="6662738" y="-5130801"/>
              <a:ext cx="161925" cy="623888"/>
            </a:xfrm>
            <a:custGeom>
              <a:avLst/>
              <a:gdLst>
                <a:gd name="T0" fmla="*/ 0 w 102"/>
                <a:gd name="T1" fmla="*/ 16 h 393"/>
                <a:gd name="T2" fmla="*/ 25 w 102"/>
                <a:gd name="T3" fmla="*/ 393 h 393"/>
                <a:gd name="T4" fmla="*/ 102 w 102"/>
                <a:gd name="T5" fmla="*/ 391 h 393"/>
                <a:gd name="T6" fmla="*/ 76 w 102"/>
                <a:gd name="T7" fmla="*/ 0 h 393"/>
                <a:gd name="T8" fmla="*/ 0 w 102"/>
                <a:gd name="T9" fmla="*/ 16 h 393"/>
              </a:gdLst>
              <a:ahLst/>
              <a:cxnLst>
                <a:cxn ang="0">
                  <a:pos x="T0" y="T1"/>
                </a:cxn>
                <a:cxn ang="0">
                  <a:pos x="T2" y="T3"/>
                </a:cxn>
                <a:cxn ang="0">
                  <a:pos x="T4" y="T5"/>
                </a:cxn>
                <a:cxn ang="0">
                  <a:pos x="T6" y="T7"/>
                </a:cxn>
                <a:cxn ang="0">
                  <a:pos x="T8" y="T9"/>
                </a:cxn>
              </a:cxnLst>
              <a:rect l="0" t="0" r="r" b="b"/>
              <a:pathLst>
                <a:path w="102" h="393">
                  <a:moveTo>
                    <a:pt x="0" y="16"/>
                  </a:moveTo>
                  <a:lnTo>
                    <a:pt x="25" y="393"/>
                  </a:lnTo>
                  <a:lnTo>
                    <a:pt x="102" y="391"/>
                  </a:lnTo>
                  <a:lnTo>
                    <a:pt x="76"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8" name="Freeform 33">
              <a:extLst>
                <a:ext uri="{FF2B5EF4-FFF2-40B4-BE49-F238E27FC236}">
                  <a16:creationId xmlns:a16="http://schemas.microsoft.com/office/drawing/2014/main" id="{C38D4A75-D66F-4C49-978A-BEAEDA7DBF5A}"/>
                </a:ext>
              </a:extLst>
            </p:cNvPr>
            <p:cNvSpPr>
              <a:spLocks noEditPoints="1"/>
            </p:cNvSpPr>
            <p:nvPr userDrawn="1"/>
          </p:nvSpPr>
          <p:spPr bwMode="auto">
            <a:xfrm>
              <a:off x="6227763" y="-5076826"/>
              <a:ext cx="404813" cy="581025"/>
            </a:xfrm>
            <a:custGeom>
              <a:avLst/>
              <a:gdLst>
                <a:gd name="T0" fmla="*/ 116 w 252"/>
                <a:gd name="T1" fmla="*/ 296 h 361"/>
                <a:gd name="T2" fmla="*/ 81 w 252"/>
                <a:gd name="T3" fmla="*/ 296 h 361"/>
                <a:gd name="T4" fmla="*/ 64 w 252"/>
                <a:gd name="T5" fmla="*/ 95 h 361"/>
                <a:gd name="T6" fmla="*/ 103 w 252"/>
                <a:gd name="T7" fmla="*/ 87 h 361"/>
                <a:gd name="T8" fmla="*/ 176 w 252"/>
                <a:gd name="T9" fmla="*/ 176 h 361"/>
                <a:gd name="T10" fmla="*/ 116 w 252"/>
                <a:gd name="T11" fmla="*/ 296 h 361"/>
                <a:gd name="T12" fmla="*/ 98 w 252"/>
                <a:gd name="T13" fmla="*/ 18 h 361"/>
                <a:gd name="T14" fmla="*/ 0 w 252"/>
                <a:gd name="T15" fmla="*/ 40 h 361"/>
                <a:gd name="T16" fmla="*/ 28 w 252"/>
                <a:gd name="T17" fmla="*/ 361 h 361"/>
                <a:gd name="T18" fmla="*/ 120 w 252"/>
                <a:gd name="T19" fmla="*/ 359 h 361"/>
                <a:gd name="T20" fmla="*/ 244 w 252"/>
                <a:gd name="T21" fmla="*/ 169 h 361"/>
                <a:gd name="T22" fmla="*/ 98 w 252"/>
                <a:gd name="T23"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361">
                  <a:moveTo>
                    <a:pt x="116" y="296"/>
                  </a:moveTo>
                  <a:cubicBezTo>
                    <a:pt x="81" y="296"/>
                    <a:pt x="81" y="296"/>
                    <a:pt x="81" y="296"/>
                  </a:cubicBezTo>
                  <a:cubicBezTo>
                    <a:pt x="64" y="95"/>
                    <a:pt x="64" y="95"/>
                    <a:pt x="64" y="95"/>
                  </a:cubicBezTo>
                  <a:cubicBezTo>
                    <a:pt x="103" y="87"/>
                    <a:pt x="103" y="87"/>
                    <a:pt x="103" y="87"/>
                  </a:cubicBezTo>
                  <a:cubicBezTo>
                    <a:pt x="163" y="78"/>
                    <a:pt x="172" y="110"/>
                    <a:pt x="176" y="176"/>
                  </a:cubicBezTo>
                  <a:cubicBezTo>
                    <a:pt x="180" y="243"/>
                    <a:pt x="177" y="292"/>
                    <a:pt x="116" y="296"/>
                  </a:cubicBezTo>
                  <a:moveTo>
                    <a:pt x="98" y="18"/>
                  </a:moveTo>
                  <a:cubicBezTo>
                    <a:pt x="0" y="40"/>
                    <a:pt x="0" y="40"/>
                    <a:pt x="0" y="40"/>
                  </a:cubicBezTo>
                  <a:cubicBezTo>
                    <a:pt x="28" y="361"/>
                    <a:pt x="28" y="361"/>
                    <a:pt x="28" y="361"/>
                  </a:cubicBezTo>
                  <a:cubicBezTo>
                    <a:pt x="120" y="359"/>
                    <a:pt x="120" y="359"/>
                    <a:pt x="120" y="359"/>
                  </a:cubicBezTo>
                  <a:cubicBezTo>
                    <a:pt x="234" y="355"/>
                    <a:pt x="252" y="291"/>
                    <a:pt x="244" y="169"/>
                  </a:cubicBezTo>
                  <a:cubicBezTo>
                    <a:pt x="236" y="50"/>
                    <a:pt x="207" y="0"/>
                    <a:pt x="9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9" name="Freeform 34">
              <a:extLst>
                <a:ext uri="{FF2B5EF4-FFF2-40B4-BE49-F238E27FC236}">
                  <a16:creationId xmlns:a16="http://schemas.microsoft.com/office/drawing/2014/main" id="{53434A97-3A48-4188-8D67-E4E0F754E496}"/>
                </a:ext>
              </a:extLst>
            </p:cNvPr>
            <p:cNvSpPr>
              <a:spLocks noEditPoints="1"/>
            </p:cNvSpPr>
            <p:nvPr userDrawn="1"/>
          </p:nvSpPr>
          <p:spPr bwMode="auto">
            <a:xfrm>
              <a:off x="7899400" y="-5487988"/>
              <a:ext cx="569913" cy="957263"/>
            </a:xfrm>
            <a:custGeom>
              <a:avLst/>
              <a:gdLst>
                <a:gd name="T0" fmla="*/ 179 w 355"/>
                <a:gd name="T1" fmla="*/ 493 h 594"/>
                <a:gd name="T2" fmla="*/ 92 w 355"/>
                <a:gd name="T3" fmla="*/ 329 h 594"/>
                <a:gd name="T4" fmla="*/ 149 w 355"/>
                <a:gd name="T5" fmla="*/ 136 h 594"/>
                <a:gd name="T6" fmla="*/ 246 w 355"/>
                <a:gd name="T7" fmla="*/ 305 h 594"/>
                <a:gd name="T8" fmla="*/ 179 w 355"/>
                <a:gd name="T9" fmla="*/ 493 h 594"/>
                <a:gd name="T10" fmla="*/ 141 w 355"/>
                <a:gd name="T11" fmla="*/ 38 h 594"/>
                <a:gd name="T12" fmla="*/ 14 w 355"/>
                <a:gd name="T13" fmla="*/ 341 h 594"/>
                <a:gd name="T14" fmla="*/ 187 w 355"/>
                <a:gd name="T15" fmla="*/ 591 h 594"/>
                <a:gd name="T16" fmla="*/ 339 w 355"/>
                <a:gd name="T17" fmla="*/ 290 h 594"/>
                <a:gd name="T18" fmla="*/ 141 w 355"/>
                <a:gd name="T19" fmla="*/ 3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594">
                  <a:moveTo>
                    <a:pt x="179" y="493"/>
                  </a:moveTo>
                  <a:cubicBezTo>
                    <a:pt x="117" y="498"/>
                    <a:pt x="102" y="446"/>
                    <a:pt x="92" y="329"/>
                  </a:cubicBezTo>
                  <a:cubicBezTo>
                    <a:pt x="82" y="213"/>
                    <a:pt x="88" y="151"/>
                    <a:pt x="149" y="136"/>
                  </a:cubicBezTo>
                  <a:cubicBezTo>
                    <a:pt x="214" y="120"/>
                    <a:pt x="236" y="179"/>
                    <a:pt x="246" y="305"/>
                  </a:cubicBezTo>
                  <a:cubicBezTo>
                    <a:pt x="256" y="431"/>
                    <a:pt x="244" y="489"/>
                    <a:pt x="179" y="493"/>
                  </a:cubicBezTo>
                  <a:moveTo>
                    <a:pt x="141" y="38"/>
                  </a:moveTo>
                  <a:cubicBezTo>
                    <a:pt x="26" y="71"/>
                    <a:pt x="0" y="173"/>
                    <a:pt x="14" y="341"/>
                  </a:cubicBezTo>
                  <a:cubicBezTo>
                    <a:pt x="28" y="509"/>
                    <a:pt x="69" y="594"/>
                    <a:pt x="187" y="591"/>
                  </a:cubicBezTo>
                  <a:cubicBezTo>
                    <a:pt x="318" y="588"/>
                    <a:pt x="355" y="486"/>
                    <a:pt x="339" y="290"/>
                  </a:cubicBezTo>
                  <a:cubicBezTo>
                    <a:pt x="323" y="95"/>
                    <a:pt x="270" y="0"/>
                    <a:pt x="1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Freeform 35">
              <a:extLst>
                <a:ext uri="{FF2B5EF4-FFF2-40B4-BE49-F238E27FC236}">
                  <a16:creationId xmlns:a16="http://schemas.microsoft.com/office/drawing/2014/main" id="{D1D99835-69E6-4710-A22B-31A087B7F16A}"/>
                </a:ext>
              </a:extLst>
            </p:cNvPr>
            <p:cNvSpPr>
              <a:spLocks noEditPoints="1"/>
            </p:cNvSpPr>
            <p:nvPr userDrawn="1"/>
          </p:nvSpPr>
          <p:spPr bwMode="auto">
            <a:xfrm>
              <a:off x="8469313" y="-5583238"/>
              <a:ext cx="781050" cy="1027113"/>
            </a:xfrm>
            <a:custGeom>
              <a:avLst/>
              <a:gdLst>
                <a:gd name="T0" fmla="*/ 217 w 485"/>
                <a:gd name="T1" fmla="*/ 323 h 637"/>
                <a:gd name="T2" fmla="*/ 130 w 485"/>
                <a:gd name="T3" fmla="*/ 335 h 637"/>
                <a:gd name="T4" fmla="*/ 109 w 485"/>
                <a:gd name="T5" fmla="*/ 146 h 637"/>
                <a:gd name="T6" fmla="*/ 190 w 485"/>
                <a:gd name="T7" fmla="*/ 127 h 637"/>
                <a:gd name="T8" fmla="*/ 286 w 485"/>
                <a:gd name="T9" fmla="*/ 207 h 637"/>
                <a:gd name="T10" fmla="*/ 217 w 485"/>
                <a:gd name="T11" fmla="*/ 323 h 637"/>
                <a:gd name="T12" fmla="*/ 347 w 485"/>
                <a:gd name="T13" fmla="*/ 380 h 637"/>
                <a:gd name="T14" fmla="*/ 409 w 485"/>
                <a:gd name="T15" fmla="*/ 177 h 637"/>
                <a:gd name="T16" fmla="*/ 193 w 485"/>
                <a:gd name="T17" fmla="*/ 22 h 637"/>
                <a:gd name="T18" fmla="*/ 0 w 485"/>
                <a:gd name="T19" fmla="*/ 62 h 637"/>
                <a:gd name="T20" fmla="*/ 61 w 485"/>
                <a:gd name="T21" fmla="*/ 637 h 637"/>
                <a:gd name="T22" fmla="*/ 162 w 485"/>
                <a:gd name="T23" fmla="*/ 634 h 637"/>
                <a:gd name="T24" fmla="*/ 141 w 485"/>
                <a:gd name="T25" fmla="*/ 439 h 637"/>
                <a:gd name="T26" fmla="*/ 240 w 485"/>
                <a:gd name="T27" fmla="*/ 426 h 637"/>
                <a:gd name="T28" fmla="*/ 340 w 485"/>
                <a:gd name="T29" fmla="*/ 628 h 637"/>
                <a:gd name="T30" fmla="*/ 485 w 485"/>
                <a:gd name="T31" fmla="*/ 624 h 637"/>
                <a:gd name="T32" fmla="*/ 347 w 485"/>
                <a:gd name="T33" fmla="*/ 38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37">
                  <a:moveTo>
                    <a:pt x="217" y="323"/>
                  </a:moveTo>
                  <a:cubicBezTo>
                    <a:pt x="130" y="335"/>
                    <a:pt x="130" y="335"/>
                    <a:pt x="130" y="335"/>
                  </a:cubicBezTo>
                  <a:cubicBezTo>
                    <a:pt x="109" y="146"/>
                    <a:pt x="109" y="146"/>
                    <a:pt x="109" y="146"/>
                  </a:cubicBezTo>
                  <a:cubicBezTo>
                    <a:pt x="190" y="127"/>
                    <a:pt x="190" y="127"/>
                    <a:pt x="190" y="127"/>
                  </a:cubicBezTo>
                  <a:cubicBezTo>
                    <a:pt x="242" y="116"/>
                    <a:pt x="280" y="145"/>
                    <a:pt x="286" y="207"/>
                  </a:cubicBezTo>
                  <a:cubicBezTo>
                    <a:pt x="292" y="263"/>
                    <a:pt x="273" y="313"/>
                    <a:pt x="217" y="323"/>
                  </a:cubicBezTo>
                  <a:moveTo>
                    <a:pt x="347" y="380"/>
                  </a:moveTo>
                  <a:cubicBezTo>
                    <a:pt x="398" y="334"/>
                    <a:pt x="419" y="271"/>
                    <a:pt x="409" y="177"/>
                  </a:cubicBezTo>
                  <a:cubicBezTo>
                    <a:pt x="394" y="23"/>
                    <a:pt x="302" y="0"/>
                    <a:pt x="193" y="22"/>
                  </a:cubicBezTo>
                  <a:cubicBezTo>
                    <a:pt x="0" y="62"/>
                    <a:pt x="0" y="62"/>
                    <a:pt x="0" y="62"/>
                  </a:cubicBezTo>
                  <a:cubicBezTo>
                    <a:pt x="61" y="637"/>
                    <a:pt x="61" y="637"/>
                    <a:pt x="61" y="637"/>
                  </a:cubicBezTo>
                  <a:cubicBezTo>
                    <a:pt x="162" y="634"/>
                    <a:pt x="162" y="634"/>
                    <a:pt x="162" y="634"/>
                  </a:cubicBezTo>
                  <a:cubicBezTo>
                    <a:pt x="141" y="439"/>
                    <a:pt x="141" y="439"/>
                    <a:pt x="141" y="439"/>
                  </a:cubicBezTo>
                  <a:cubicBezTo>
                    <a:pt x="240" y="426"/>
                    <a:pt x="240" y="426"/>
                    <a:pt x="240" y="426"/>
                  </a:cubicBezTo>
                  <a:cubicBezTo>
                    <a:pt x="340" y="628"/>
                    <a:pt x="340" y="628"/>
                    <a:pt x="340" y="628"/>
                  </a:cubicBezTo>
                  <a:cubicBezTo>
                    <a:pt x="485" y="624"/>
                    <a:pt x="485" y="624"/>
                    <a:pt x="485" y="624"/>
                  </a:cubicBezTo>
                  <a:lnTo>
                    <a:pt x="347"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36">
              <a:extLst>
                <a:ext uri="{FF2B5EF4-FFF2-40B4-BE49-F238E27FC236}">
                  <a16:creationId xmlns:a16="http://schemas.microsoft.com/office/drawing/2014/main" id="{BA72784F-FB1A-41BF-9102-3919F7D1B349}"/>
                </a:ext>
              </a:extLst>
            </p:cNvPr>
            <p:cNvSpPr>
              <a:spLocks/>
            </p:cNvSpPr>
            <p:nvPr userDrawn="1"/>
          </p:nvSpPr>
          <p:spPr bwMode="auto">
            <a:xfrm>
              <a:off x="7493000" y="-5354638"/>
              <a:ext cx="377825" cy="823913"/>
            </a:xfrm>
            <a:custGeom>
              <a:avLst/>
              <a:gdLst>
                <a:gd name="T0" fmla="*/ 229 w 238"/>
                <a:gd name="T1" fmla="*/ 0 h 519"/>
                <a:gd name="T2" fmla="*/ 0 w 238"/>
                <a:gd name="T3" fmla="*/ 48 h 519"/>
                <a:gd name="T4" fmla="*/ 42 w 238"/>
                <a:gd name="T5" fmla="*/ 519 h 519"/>
                <a:gd name="T6" fmla="*/ 137 w 238"/>
                <a:gd name="T7" fmla="*/ 516 h 519"/>
                <a:gd name="T8" fmla="*/ 122 w 238"/>
                <a:gd name="T9" fmla="*/ 334 h 519"/>
                <a:gd name="T10" fmla="*/ 231 w 238"/>
                <a:gd name="T11" fmla="*/ 323 h 519"/>
                <a:gd name="T12" fmla="*/ 222 w 238"/>
                <a:gd name="T13" fmla="*/ 233 h 519"/>
                <a:gd name="T14" fmla="*/ 114 w 238"/>
                <a:gd name="T15" fmla="*/ 245 h 519"/>
                <a:gd name="T16" fmla="*/ 103 w 238"/>
                <a:gd name="T17" fmla="*/ 116 h 519"/>
                <a:gd name="T18" fmla="*/ 238 w 238"/>
                <a:gd name="T19" fmla="*/ 91 h 519"/>
                <a:gd name="T20" fmla="*/ 229 w 238"/>
                <a:gd name="T2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519">
                  <a:moveTo>
                    <a:pt x="229" y="0"/>
                  </a:moveTo>
                  <a:lnTo>
                    <a:pt x="0" y="48"/>
                  </a:lnTo>
                  <a:lnTo>
                    <a:pt x="42" y="519"/>
                  </a:lnTo>
                  <a:lnTo>
                    <a:pt x="137" y="516"/>
                  </a:lnTo>
                  <a:lnTo>
                    <a:pt x="122" y="334"/>
                  </a:lnTo>
                  <a:lnTo>
                    <a:pt x="231" y="323"/>
                  </a:lnTo>
                  <a:lnTo>
                    <a:pt x="222" y="233"/>
                  </a:lnTo>
                  <a:lnTo>
                    <a:pt x="114" y="245"/>
                  </a:lnTo>
                  <a:lnTo>
                    <a:pt x="103" y="116"/>
                  </a:lnTo>
                  <a:lnTo>
                    <a:pt x="238" y="91"/>
                  </a:lnTo>
                  <a:lnTo>
                    <a:pt x="2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37">
              <a:extLst>
                <a:ext uri="{FF2B5EF4-FFF2-40B4-BE49-F238E27FC236}">
                  <a16:creationId xmlns:a16="http://schemas.microsoft.com/office/drawing/2014/main" id="{0B94EFB0-CB7A-4B62-B2BF-FCA55175C095}"/>
                </a:ext>
              </a:extLst>
            </p:cNvPr>
            <p:cNvSpPr>
              <a:spLocks/>
            </p:cNvSpPr>
            <p:nvPr userDrawn="1"/>
          </p:nvSpPr>
          <p:spPr bwMode="auto">
            <a:xfrm>
              <a:off x="6862763" y="-5235576"/>
              <a:ext cx="498475" cy="738188"/>
            </a:xfrm>
            <a:custGeom>
              <a:avLst/>
              <a:gdLst>
                <a:gd name="T0" fmla="*/ 174 w 310"/>
                <a:gd name="T1" fmla="*/ 220 h 459"/>
                <a:gd name="T2" fmla="*/ 179 w 310"/>
                <a:gd name="T3" fmla="*/ 295 h 459"/>
                <a:gd name="T4" fmla="*/ 214 w 310"/>
                <a:gd name="T5" fmla="*/ 292 h 459"/>
                <a:gd name="T6" fmla="*/ 220 w 310"/>
                <a:gd name="T7" fmla="*/ 375 h 459"/>
                <a:gd name="T8" fmla="*/ 178 w 310"/>
                <a:gd name="T9" fmla="*/ 380 h 459"/>
                <a:gd name="T10" fmla="*/ 90 w 310"/>
                <a:gd name="T11" fmla="*/ 260 h 459"/>
                <a:gd name="T12" fmla="*/ 160 w 310"/>
                <a:gd name="T13" fmla="*/ 97 h 459"/>
                <a:gd name="T14" fmla="*/ 279 w 310"/>
                <a:gd name="T15" fmla="*/ 83 h 459"/>
                <a:gd name="T16" fmla="*/ 273 w 310"/>
                <a:gd name="T17" fmla="*/ 8 h 459"/>
                <a:gd name="T18" fmla="*/ 139 w 310"/>
                <a:gd name="T19" fmla="*/ 22 h 459"/>
                <a:gd name="T20" fmla="*/ 8 w 310"/>
                <a:gd name="T21" fmla="*/ 261 h 459"/>
                <a:gd name="T22" fmla="*/ 170 w 310"/>
                <a:gd name="T23" fmla="*/ 455 h 459"/>
                <a:gd name="T24" fmla="*/ 310 w 310"/>
                <a:gd name="T25" fmla="*/ 434 h 459"/>
                <a:gd name="T26" fmla="*/ 291 w 310"/>
                <a:gd name="T27" fmla="*/ 207 h 459"/>
                <a:gd name="T28" fmla="*/ 174 w 310"/>
                <a:gd name="T29" fmla="*/ 2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459">
                  <a:moveTo>
                    <a:pt x="174" y="220"/>
                  </a:moveTo>
                  <a:cubicBezTo>
                    <a:pt x="179" y="295"/>
                    <a:pt x="179" y="295"/>
                    <a:pt x="179" y="295"/>
                  </a:cubicBezTo>
                  <a:cubicBezTo>
                    <a:pt x="214" y="292"/>
                    <a:pt x="214" y="292"/>
                    <a:pt x="214" y="292"/>
                  </a:cubicBezTo>
                  <a:cubicBezTo>
                    <a:pt x="220" y="375"/>
                    <a:pt x="220" y="375"/>
                    <a:pt x="220" y="375"/>
                  </a:cubicBezTo>
                  <a:cubicBezTo>
                    <a:pt x="196" y="379"/>
                    <a:pt x="202" y="379"/>
                    <a:pt x="178" y="380"/>
                  </a:cubicBezTo>
                  <a:cubicBezTo>
                    <a:pt x="117" y="384"/>
                    <a:pt x="95" y="348"/>
                    <a:pt x="90" y="260"/>
                  </a:cubicBezTo>
                  <a:cubicBezTo>
                    <a:pt x="84" y="160"/>
                    <a:pt x="98" y="115"/>
                    <a:pt x="160" y="97"/>
                  </a:cubicBezTo>
                  <a:cubicBezTo>
                    <a:pt x="205" y="83"/>
                    <a:pt x="247" y="81"/>
                    <a:pt x="279" y="83"/>
                  </a:cubicBezTo>
                  <a:cubicBezTo>
                    <a:pt x="273" y="8"/>
                    <a:pt x="273" y="8"/>
                    <a:pt x="273" y="8"/>
                  </a:cubicBezTo>
                  <a:cubicBezTo>
                    <a:pt x="273" y="8"/>
                    <a:pt x="226" y="0"/>
                    <a:pt x="139" y="22"/>
                  </a:cubicBezTo>
                  <a:cubicBezTo>
                    <a:pt x="31" y="49"/>
                    <a:pt x="0" y="136"/>
                    <a:pt x="8" y="261"/>
                  </a:cubicBezTo>
                  <a:cubicBezTo>
                    <a:pt x="17" y="394"/>
                    <a:pt x="60" y="459"/>
                    <a:pt x="170" y="455"/>
                  </a:cubicBezTo>
                  <a:cubicBezTo>
                    <a:pt x="221" y="453"/>
                    <a:pt x="225" y="451"/>
                    <a:pt x="310" y="434"/>
                  </a:cubicBezTo>
                  <a:cubicBezTo>
                    <a:pt x="291" y="207"/>
                    <a:pt x="291" y="207"/>
                    <a:pt x="291" y="207"/>
                  </a:cubicBezTo>
                  <a:lnTo>
                    <a:pt x="174"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102254793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47" r:id="rId6"/>
    <p:sldLayoutId id="2147483848" r:id="rId7"/>
    <p:sldLayoutId id="2147483849" r:id="rId8"/>
    <p:sldLayoutId id="2147483834" r:id="rId9"/>
    <p:sldLayoutId id="2147483892" r:id="rId10"/>
    <p:sldLayoutId id="2147483893" r:id="rId11"/>
    <p:sldLayoutId id="2147483894" r:id="rId12"/>
    <p:sldLayoutId id="2147483895" r:id="rId13"/>
    <p:sldLayoutId id="2147483896" r:id="rId14"/>
    <p:sldLayoutId id="2147483897" r:id="rId15"/>
    <p:sldLayoutId id="2147483835" r:id="rId16"/>
    <p:sldLayoutId id="2147483836" r:id="rId17"/>
    <p:sldLayoutId id="2147483837" r:id="rId18"/>
    <p:sldLayoutId id="2147483838" r:id="rId19"/>
    <p:sldLayoutId id="2147483839" r:id="rId20"/>
  </p:sldLayoutIdLst>
  <p:hf sldNum="0" hdr="0" ftr="0" dt="0"/>
  <p:txStyles>
    <p:titleStyle>
      <a:lvl1pPr algn="l" defTabSz="914400" rtl="0" eaLnBrk="1" latinLnBrk="0" hangingPunct="1">
        <a:lnSpc>
          <a:spcPct val="83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6322" userDrawn="1">
          <p15:clr>
            <a:srgbClr val="F26B43"/>
          </p15:clr>
        </p15:guide>
        <p15:guide id="3" orient="horz" pos="408" userDrawn="1">
          <p15:clr>
            <a:srgbClr val="F26B43"/>
          </p15:clr>
        </p15:guide>
        <p15:guide id="4" orient="horz" pos="938" userDrawn="1">
          <p15:clr>
            <a:srgbClr val="F26B43"/>
          </p15:clr>
        </p15:guide>
        <p15:guide id="5" pos="7342" userDrawn="1">
          <p15:clr>
            <a:srgbClr val="F26B43"/>
          </p15:clr>
        </p15:guide>
        <p15:guide id="6" orient="horz" pos="1133" userDrawn="1">
          <p15:clr>
            <a:srgbClr val="F26B43"/>
          </p15:clr>
        </p15:guide>
        <p15:guide id="7" orient="horz" pos="38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7.emf"/><Relationship Id="rId5" Type="http://schemas.openxmlformats.org/officeDocument/2006/relationships/oleObject" Target="../embeddings/oleObject17.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0.xml"/><Relationship Id="rId1" Type="http://schemas.openxmlformats.org/officeDocument/2006/relationships/slideLayout" Target="../slideLayouts/slideLayout138.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1.xml"/><Relationship Id="rId1" Type="http://schemas.openxmlformats.org/officeDocument/2006/relationships/slideLayout" Target="../slideLayouts/slideLayout138.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2.xml"/><Relationship Id="rId1" Type="http://schemas.openxmlformats.org/officeDocument/2006/relationships/slideLayout" Target="../slideLayouts/slideLayout138.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3.xml"/><Relationship Id="rId1" Type="http://schemas.openxmlformats.org/officeDocument/2006/relationships/slideLayout" Target="../slideLayouts/slideLayout139.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4.xml"/><Relationship Id="rId1" Type="http://schemas.openxmlformats.org/officeDocument/2006/relationships/slideLayout" Target="../slideLayouts/slideLayout139.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5.xml"/><Relationship Id="rId1" Type="http://schemas.openxmlformats.org/officeDocument/2006/relationships/slideLayout" Target="../slideLayouts/slideLayout139.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6.xml"/><Relationship Id="rId1" Type="http://schemas.openxmlformats.org/officeDocument/2006/relationships/slideLayout" Target="../slideLayouts/slideLayout139.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chart" Target="../charts/chart25.xml"/><Relationship Id="rId2" Type="http://schemas.openxmlformats.org/officeDocument/2006/relationships/slideLayout" Target="../slideLayouts/slideLayout148.xml"/><Relationship Id="rId1" Type="http://schemas.openxmlformats.org/officeDocument/2006/relationships/tags" Target="../tags/tag60.xml"/><Relationship Id="rId6" Type="http://schemas.openxmlformats.org/officeDocument/2006/relationships/hyperlink" Target="http://vidensplatformbdfl.dif.dk/" TargetMode="External"/><Relationship Id="rId5" Type="http://schemas.openxmlformats.org/officeDocument/2006/relationships/image" Target="../media/image29.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chart" Target="../charts/chart27.xml"/></Relationships>
</file>

<file path=ppt/slides/_rels/slide21.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chart" Target="../charts/char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27.xml"/><Relationship Id="rId1" Type="http://schemas.openxmlformats.org/officeDocument/2006/relationships/slideLayout" Target="../slideLayouts/slideLayout50.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28.xml"/><Relationship Id="rId1" Type="http://schemas.openxmlformats.org/officeDocument/2006/relationships/slideLayout" Target="../slideLayouts/slideLayout50.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1.xml"/><Relationship Id="rId1" Type="http://schemas.openxmlformats.org/officeDocument/2006/relationships/tags" Target="../tags/tag61.xml"/><Relationship Id="rId6" Type="http://schemas.openxmlformats.org/officeDocument/2006/relationships/chart" Target="../charts/chart34.xml"/><Relationship Id="rId5" Type="http://schemas.openxmlformats.org/officeDocument/2006/relationships/hyperlink" Target="http://vidensplatformbdfl.dif.dk/" TargetMode="Externa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2.xml"/><Relationship Id="rId1" Type="http://schemas.openxmlformats.org/officeDocument/2006/relationships/tags" Target="../tags/tag62.xml"/><Relationship Id="rId6" Type="http://schemas.openxmlformats.org/officeDocument/2006/relationships/chart" Target="../charts/chart35.xml"/><Relationship Id="rId5" Type="http://schemas.openxmlformats.org/officeDocument/2006/relationships/hyperlink" Target="http://vidensplatformbdfl.dif.dk/" TargetMode="Externa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3.xml"/><Relationship Id="rId1" Type="http://schemas.openxmlformats.org/officeDocument/2006/relationships/tags" Target="../tags/tag63.xml"/><Relationship Id="rId6" Type="http://schemas.openxmlformats.org/officeDocument/2006/relationships/chart" Target="../charts/chart36.xml"/><Relationship Id="rId5" Type="http://schemas.openxmlformats.org/officeDocument/2006/relationships/hyperlink" Target="http://vidensplatformbdfl.dif.dk/" TargetMode="Externa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4.xml"/><Relationship Id="rId1" Type="http://schemas.openxmlformats.org/officeDocument/2006/relationships/tags" Target="../tags/tag64.xml"/><Relationship Id="rId6" Type="http://schemas.openxmlformats.org/officeDocument/2006/relationships/chart" Target="../charts/chart37.xml"/><Relationship Id="rId5" Type="http://schemas.openxmlformats.org/officeDocument/2006/relationships/hyperlink" Target="http://vidensplatformbdfl.dif.dk/" TargetMode="Externa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0.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5.xml"/><Relationship Id="rId1" Type="http://schemas.openxmlformats.org/officeDocument/2006/relationships/tags" Target="../tags/tag65.xml"/><Relationship Id="rId6" Type="http://schemas.openxmlformats.org/officeDocument/2006/relationships/chart" Target="../charts/chart38.xml"/><Relationship Id="rId5" Type="http://schemas.openxmlformats.org/officeDocument/2006/relationships/hyperlink" Target="http://vidensplatformbdfl.dif.dk/" TargetMode="Externa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86.xml"/><Relationship Id="rId1" Type="http://schemas.openxmlformats.org/officeDocument/2006/relationships/tags" Target="../tags/tag66.xml"/><Relationship Id="rId6" Type="http://schemas.openxmlformats.org/officeDocument/2006/relationships/chart" Target="../charts/chart39.xml"/><Relationship Id="rId5" Type="http://schemas.openxmlformats.org/officeDocument/2006/relationships/hyperlink" Target="http://vidensplatformbdfl.dif.dk/" TargetMode="Externa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7.xml"/><Relationship Id="rId1" Type="http://schemas.openxmlformats.org/officeDocument/2006/relationships/tags" Target="../tags/tag67.xml"/><Relationship Id="rId6" Type="http://schemas.openxmlformats.org/officeDocument/2006/relationships/chart" Target="../charts/chart40.xml"/><Relationship Id="rId5" Type="http://schemas.openxmlformats.org/officeDocument/2006/relationships/hyperlink" Target="http://vidensplatformbdfl.dif.dk/" TargetMode="Externa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3.xml"/></Relationships>
</file>

<file path=ppt/slides/_rels/slide38.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31.xml"/><Relationship Id="rId1" Type="http://schemas.openxmlformats.org/officeDocument/2006/relationships/slideLayout" Target="../slideLayouts/slideLayout97.xml"/><Relationship Id="rId4" Type="http://schemas.openxmlformats.org/officeDocument/2006/relationships/chart" Target="../charts/chart41.xml"/></Relationships>
</file>

<file path=ppt/slides/_rels/slide39.xml.rels><?xml version="1.0" encoding="UTF-8" standalone="yes"?>
<Relationships xmlns="http://schemas.openxmlformats.org/package/2006/relationships"><Relationship Id="rId3" Type="http://schemas.openxmlformats.org/officeDocument/2006/relationships/hyperlink" Target="https://www.sst.dk/-/media/Udgivelser/2018/Fysisk-aktivitet-h%C3%A5ndbog-og-tr%C3%A6ning/Fysisk-aktivitet-%E2%80%93-h%C3%A5ndbog-om-forebyggelse-og-behandling.ashx" TargetMode="External"/><Relationship Id="rId2" Type="http://schemas.openxmlformats.org/officeDocument/2006/relationships/notesSlide" Target="../notesSlides/notesSlide32.xml"/><Relationship Id="rId1" Type="http://schemas.openxmlformats.org/officeDocument/2006/relationships/slideLayout" Target="../slideLayouts/slideLayout11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40.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33.xml"/><Relationship Id="rId1" Type="http://schemas.openxmlformats.org/officeDocument/2006/relationships/slideLayout" Target="../slideLayouts/slideLayout117.xml"/><Relationship Id="rId4" Type="http://schemas.openxmlformats.org/officeDocument/2006/relationships/chart" Target="../charts/chart42.xml"/></Relationships>
</file>

<file path=ppt/slides/_rels/slide41.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34.xml"/><Relationship Id="rId1" Type="http://schemas.openxmlformats.org/officeDocument/2006/relationships/slideLayout" Target="../slideLayouts/slideLayout117.xml"/><Relationship Id="rId4" Type="http://schemas.openxmlformats.org/officeDocument/2006/relationships/chart" Target="../charts/chart43.xml"/></Relationships>
</file>

<file path=ppt/slides/_rels/slide42.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35.xml"/><Relationship Id="rId1" Type="http://schemas.openxmlformats.org/officeDocument/2006/relationships/slideLayout" Target="../slideLayouts/slideLayout117.xml"/><Relationship Id="rId4" Type="http://schemas.openxmlformats.org/officeDocument/2006/relationships/chart" Target="../charts/chart44.xml"/></Relationships>
</file>

<file path=ppt/slides/_rels/slide43.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36.xml"/><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33.xml"/><Relationship Id="rId6" Type="http://schemas.openxmlformats.org/officeDocument/2006/relationships/image" Target="../media/image28.png"/><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6.xml"/><Relationship Id="rId1" Type="http://schemas.openxmlformats.org/officeDocument/2006/relationships/slideLayout" Target="../slideLayouts/slideLayout13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7.xml"/><Relationship Id="rId1" Type="http://schemas.openxmlformats.org/officeDocument/2006/relationships/slideLayout" Target="../slideLayouts/slideLayout13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8.xml"/><Relationship Id="rId1" Type="http://schemas.openxmlformats.org/officeDocument/2006/relationships/slideLayout" Target="../slideLayouts/slideLayout138.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vidensplatformbdfl.dif.dk/" TargetMode="External"/><Relationship Id="rId2" Type="http://schemas.openxmlformats.org/officeDocument/2006/relationships/notesSlide" Target="../notesSlides/notesSlide9.xml"/><Relationship Id="rId1" Type="http://schemas.openxmlformats.org/officeDocument/2006/relationships/slideLayout" Target="../slideLayouts/slideLayout138.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C3087FC-4E35-A0B5-9049-B74F6C4BA942}"/>
              </a:ext>
            </a:extLst>
          </p:cNvPr>
          <p:cNvGraphicFramePr>
            <a:graphicFrameLocks noChangeAspect="1"/>
          </p:cNvGraphicFramePr>
          <p:nvPr>
            <p:custDataLst>
              <p:tags r:id="rId2"/>
            </p:custDataLst>
            <p:extLst>
              <p:ext uri="{D42A27DB-BD31-4B8C-83A1-F6EECF244321}">
                <p14:modId xmlns:p14="http://schemas.microsoft.com/office/powerpoint/2010/main" val="5266870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8" name="Picture Placeholder 17">
            <a:extLst>
              <a:ext uri="{FF2B5EF4-FFF2-40B4-BE49-F238E27FC236}">
                <a16:creationId xmlns:a16="http://schemas.microsoft.com/office/drawing/2014/main" id="{B296301D-C3D0-4670-AF19-75A6F0ABA2EC}"/>
              </a:ext>
            </a:extLst>
          </p:cNvPr>
          <p:cNvSpPr>
            <a:spLocks noGrp="1"/>
          </p:cNvSpPr>
          <p:nvPr>
            <p:ph type="pic" sz="quarter" idx="35"/>
          </p:nvPr>
        </p:nvSpPr>
        <p:spPr>
          <a:xfrm>
            <a:off x="0" y="-18727"/>
            <a:ext cx="12196800" cy="6904111"/>
          </a:xfrm>
        </p:spPr>
      </p:sp>
      <p:sp>
        <p:nvSpPr>
          <p:cNvPr id="28" name="Text Placeholder 27">
            <a:extLst>
              <a:ext uri="{FF2B5EF4-FFF2-40B4-BE49-F238E27FC236}">
                <a16:creationId xmlns:a16="http://schemas.microsoft.com/office/drawing/2014/main" id="{E2549B5C-5682-474A-A64C-75CDEF9B5335}"/>
              </a:ext>
            </a:extLst>
          </p:cNvPr>
          <p:cNvSpPr>
            <a:spLocks noGrp="1"/>
          </p:cNvSpPr>
          <p:nvPr>
            <p:ph type="body" sz="quarter" idx="48"/>
          </p:nvPr>
        </p:nvSpPr>
        <p:spPr/>
        <p:txBody>
          <a:bodyPr/>
          <a:lstStyle/>
          <a:p>
            <a:endParaRPr lang="da-DK" dirty="0"/>
          </a:p>
        </p:txBody>
      </p:sp>
      <p:sp>
        <p:nvSpPr>
          <p:cNvPr id="29" name="Text Placeholder 28">
            <a:extLst>
              <a:ext uri="{FF2B5EF4-FFF2-40B4-BE49-F238E27FC236}">
                <a16:creationId xmlns:a16="http://schemas.microsoft.com/office/drawing/2014/main" id="{A72C8BC8-E75A-4993-B8E0-4974E1CD9A70}"/>
              </a:ext>
            </a:extLst>
          </p:cNvPr>
          <p:cNvSpPr>
            <a:spLocks noGrp="1"/>
          </p:cNvSpPr>
          <p:nvPr>
            <p:ph type="body" sz="quarter" idx="49"/>
          </p:nvPr>
        </p:nvSpPr>
        <p:spPr/>
        <p:txBody>
          <a:bodyPr/>
          <a:lstStyle/>
          <a:p>
            <a:endParaRPr lang="da-DK" dirty="0"/>
          </a:p>
        </p:txBody>
      </p:sp>
      <p:sp>
        <p:nvSpPr>
          <p:cNvPr id="19" name="Text Placeholder 18">
            <a:extLst>
              <a:ext uri="{FF2B5EF4-FFF2-40B4-BE49-F238E27FC236}">
                <a16:creationId xmlns:a16="http://schemas.microsoft.com/office/drawing/2014/main" id="{4A950B97-E7B8-4051-A734-E3481C59F50B}"/>
              </a:ext>
            </a:extLst>
          </p:cNvPr>
          <p:cNvSpPr>
            <a:spLocks noGrp="1"/>
          </p:cNvSpPr>
          <p:nvPr>
            <p:ph type="body" sz="quarter" idx="37"/>
          </p:nvPr>
        </p:nvSpPr>
        <p:spPr/>
        <p:txBody>
          <a:bodyPr/>
          <a:lstStyle/>
          <a:p>
            <a:endParaRPr lang="da-DK" dirty="0"/>
          </a:p>
        </p:txBody>
      </p:sp>
      <p:sp>
        <p:nvSpPr>
          <p:cNvPr id="16" name="Title 15">
            <a:extLst>
              <a:ext uri="{FF2B5EF4-FFF2-40B4-BE49-F238E27FC236}">
                <a16:creationId xmlns:a16="http://schemas.microsoft.com/office/drawing/2014/main" id="{109A5082-3B08-4E47-AB24-37B79A4D8814}"/>
              </a:ext>
            </a:extLst>
          </p:cNvPr>
          <p:cNvSpPr>
            <a:spLocks noGrp="1"/>
          </p:cNvSpPr>
          <p:nvPr>
            <p:ph type="title"/>
          </p:nvPr>
        </p:nvSpPr>
        <p:spPr>
          <a:xfrm>
            <a:off x="496800" y="3357192"/>
            <a:ext cx="7183376" cy="1800000"/>
          </a:xfrm>
        </p:spPr>
        <p:txBody>
          <a:bodyPr vert="horz"/>
          <a:lstStyle/>
          <a:p>
            <a:r>
              <a:rPr lang="da-DK" dirty="0"/>
              <a:t>Bevæg dig for livets idræts- og motionsvaneundersøgelse 2022</a:t>
            </a:r>
            <a:br>
              <a:rPr lang="da-DK" dirty="0"/>
            </a:br>
            <a:r>
              <a:rPr lang="da-DK" dirty="0"/>
              <a:t>Tværgående rapport</a:t>
            </a:r>
          </a:p>
        </p:txBody>
      </p:sp>
      <p:sp>
        <p:nvSpPr>
          <p:cNvPr id="20" name="Text Placeholder 19">
            <a:extLst>
              <a:ext uri="{FF2B5EF4-FFF2-40B4-BE49-F238E27FC236}">
                <a16:creationId xmlns:a16="http://schemas.microsoft.com/office/drawing/2014/main" id="{65F130EE-B462-43E3-A798-04B936FBA590}"/>
              </a:ext>
            </a:extLst>
          </p:cNvPr>
          <p:cNvSpPr>
            <a:spLocks noGrp="1"/>
          </p:cNvSpPr>
          <p:nvPr>
            <p:ph type="body" sz="quarter" idx="40"/>
          </p:nvPr>
        </p:nvSpPr>
        <p:spPr/>
        <p:txBody>
          <a:bodyPr/>
          <a:lstStyle/>
          <a:p>
            <a:endParaRPr lang="da-DK" dirty="0"/>
          </a:p>
        </p:txBody>
      </p:sp>
      <p:sp>
        <p:nvSpPr>
          <p:cNvPr id="21" name="Content Placeholder 20">
            <a:extLst>
              <a:ext uri="{FF2B5EF4-FFF2-40B4-BE49-F238E27FC236}">
                <a16:creationId xmlns:a16="http://schemas.microsoft.com/office/drawing/2014/main" id="{3A5F9AAB-13C9-4C85-81C6-63E51F68CAB7}"/>
              </a:ext>
            </a:extLst>
          </p:cNvPr>
          <p:cNvSpPr>
            <a:spLocks noGrp="1"/>
          </p:cNvSpPr>
          <p:nvPr>
            <p:ph sz="quarter" idx="41"/>
          </p:nvPr>
        </p:nvSpPr>
        <p:spPr/>
        <p:txBody>
          <a:bodyPr/>
          <a:lstStyle/>
          <a:p>
            <a:endParaRPr lang="da-DK" dirty="0"/>
          </a:p>
        </p:txBody>
      </p:sp>
      <p:sp>
        <p:nvSpPr>
          <p:cNvPr id="22" name="Content Placeholder 21">
            <a:extLst>
              <a:ext uri="{FF2B5EF4-FFF2-40B4-BE49-F238E27FC236}">
                <a16:creationId xmlns:a16="http://schemas.microsoft.com/office/drawing/2014/main" id="{1F2B6AF6-BC07-46F4-B4DC-D3DBF08FFA9A}"/>
              </a:ext>
            </a:extLst>
          </p:cNvPr>
          <p:cNvSpPr>
            <a:spLocks noGrp="1"/>
          </p:cNvSpPr>
          <p:nvPr>
            <p:ph sz="quarter" idx="42"/>
          </p:nvPr>
        </p:nvSpPr>
        <p:spPr/>
        <p:txBody>
          <a:bodyPr/>
          <a:lstStyle/>
          <a:p>
            <a:endParaRPr lang="da-DK" dirty="0"/>
          </a:p>
        </p:txBody>
      </p:sp>
      <p:sp>
        <p:nvSpPr>
          <p:cNvPr id="23" name="Content Placeholder 22">
            <a:extLst>
              <a:ext uri="{FF2B5EF4-FFF2-40B4-BE49-F238E27FC236}">
                <a16:creationId xmlns:a16="http://schemas.microsoft.com/office/drawing/2014/main" id="{1DFDBE30-84C1-422D-AF7F-7774B9FD8AB4}"/>
              </a:ext>
            </a:extLst>
          </p:cNvPr>
          <p:cNvSpPr>
            <a:spLocks noGrp="1"/>
          </p:cNvSpPr>
          <p:nvPr>
            <p:ph sz="quarter" idx="43"/>
          </p:nvPr>
        </p:nvSpPr>
        <p:spPr/>
        <p:txBody>
          <a:bodyPr/>
          <a:lstStyle/>
          <a:p>
            <a:endParaRPr lang="da-DK" dirty="0"/>
          </a:p>
        </p:txBody>
      </p:sp>
      <p:sp>
        <p:nvSpPr>
          <p:cNvPr id="24" name="Content Placeholder 23">
            <a:extLst>
              <a:ext uri="{FF2B5EF4-FFF2-40B4-BE49-F238E27FC236}">
                <a16:creationId xmlns:a16="http://schemas.microsoft.com/office/drawing/2014/main" id="{F64F8B0B-040B-4403-8BD5-14A6503A2CDC}"/>
              </a:ext>
            </a:extLst>
          </p:cNvPr>
          <p:cNvSpPr>
            <a:spLocks noGrp="1"/>
          </p:cNvSpPr>
          <p:nvPr>
            <p:ph sz="quarter" idx="44"/>
          </p:nvPr>
        </p:nvSpPr>
        <p:spPr/>
        <p:txBody>
          <a:bodyPr/>
          <a:lstStyle/>
          <a:p>
            <a:endParaRPr lang="da-DK" dirty="0"/>
          </a:p>
        </p:txBody>
      </p:sp>
      <p:sp>
        <p:nvSpPr>
          <p:cNvPr id="25" name="Content Placeholder 24">
            <a:extLst>
              <a:ext uri="{FF2B5EF4-FFF2-40B4-BE49-F238E27FC236}">
                <a16:creationId xmlns:a16="http://schemas.microsoft.com/office/drawing/2014/main" id="{15EBE7CE-5B4E-4701-8767-82625410C4C2}"/>
              </a:ext>
            </a:extLst>
          </p:cNvPr>
          <p:cNvSpPr>
            <a:spLocks noGrp="1"/>
          </p:cNvSpPr>
          <p:nvPr>
            <p:ph sz="quarter" idx="45"/>
          </p:nvPr>
        </p:nvSpPr>
        <p:spPr/>
        <p:txBody>
          <a:bodyPr/>
          <a:lstStyle/>
          <a:p>
            <a:endParaRPr lang="da-DK" dirty="0"/>
          </a:p>
        </p:txBody>
      </p:sp>
      <p:sp>
        <p:nvSpPr>
          <p:cNvPr id="26" name="Content Placeholder 25">
            <a:extLst>
              <a:ext uri="{FF2B5EF4-FFF2-40B4-BE49-F238E27FC236}">
                <a16:creationId xmlns:a16="http://schemas.microsoft.com/office/drawing/2014/main" id="{CFB4E85A-CC24-4805-A33C-90D3DB1C1F06}"/>
              </a:ext>
            </a:extLst>
          </p:cNvPr>
          <p:cNvSpPr>
            <a:spLocks noGrp="1"/>
          </p:cNvSpPr>
          <p:nvPr>
            <p:ph sz="quarter" idx="46"/>
          </p:nvPr>
        </p:nvSpPr>
        <p:spPr/>
        <p:txBody>
          <a:bodyPr/>
          <a:lstStyle/>
          <a:p>
            <a:endParaRPr lang="da-DK" dirty="0"/>
          </a:p>
        </p:txBody>
      </p:sp>
      <p:sp>
        <p:nvSpPr>
          <p:cNvPr id="27" name="Content Placeholder 26">
            <a:extLst>
              <a:ext uri="{FF2B5EF4-FFF2-40B4-BE49-F238E27FC236}">
                <a16:creationId xmlns:a16="http://schemas.microsoft.com/office/drawing/2014/main" id="{B631EB03-18A6-406B-A066-1BF58EED33FA}"/>
              </a:ext>
            </a:extLst>
          </p:cNvPr>
          <p:cNvSpPr>
            <a:spLocks noGrp="1"/>
          </p:cNvSpPr>
          <p:nvPr>
            <p:ph sz="quarter" idx="47"/>
          </p:nvPr>
        </p:nvSpPr>
        <p:spPr/>
        <p:txBody>
          <a:bodyPr/>
          <a:lstStyle/>
          <a:p>
            <a:endParaRPr lang="da-DK" dirty="0"/>
          </a:p>
        </p:txBody>
      </p:sp>
    </p:spTree>
    <p:custDataLst>
      <p:tags r:id="rId1"/>
    </p:custDataLst>
    <p:extLst>
      <p:ext uri="{BB962C8B-B14F-4D97-AF65-F5344CB8AC3E}">
        <p14:creationId xmlns:p14="http://schemas.microsoft.com/office/powerpoint/2010/main" val="418354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441CDE9-2E76-43D0-8C92-F9440678AA78}"/>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84D81512-F226-4C33-966C-06B0F1FA6FA0}"/>
              </a:ext>
            </a:extLst>
          </p:cNvPr>
          <p:cNvSpPr>
            <a:spLocks noGrp="1"/>
          </p:cNvSpPr>
          <p:nvPr>
            <p:ph type="body" sz="quarter" idx="43"/>
          </p:nvPr>
        </p:nvSpPr>
        <p:spPr>
          <a:xfrm>
            <a:off x="4343160" y="414255"/>
            <a:ext cx="4993200" cy="648000"/>
          </a:xfrm>
        </p:spPr>
        <p:txBody>
          <a:bodyPr/>
          <a:lstStyle/>
          <a:p>
            <a:r>
              <a:rPr lang="da-DK" dirty="0"/>
              <a:t>Udvikling på tværs af køn</a:t>
            </a:r>
          </a:p>
        </p:txBody>
      </p:sp>
      <p:sp>
        <p:nvSpPr>
          <p:cNvPr id="16" name="Pladsholder til tekst 15">
            <a:extLst>
              <a:ext uri="{FF2B5EF4-FFF2-40B4-BE49-F238E27FC236}">
                <a16:creationId xmlns:a16="http://schemas.microsoft.com/office/drawing/2014/main" id="{F0B8E792-A911-4510-9F33-F40C578A588D}"/>
              </a:ext>
            </a:extLst>
          </p:cNvPr>
          <p:cNvSpPr>
            <a:spLocks noGrp="1"/>
          </p:cNvSpPr>
          <p:nvPr>
            <p:ph type="body" sz="quarter" idx="48"/>
          </p:nvPr>
        </p:nvSpPr>
        <p:spPr/>
        <p:txBody>
          <a:bodyPr/>
          <a:lstStyle/>
          <a:p>
            <a:r>
              <a:rPr lang="da-DK" dirty="0"/>
              <a:t>Dyrker du normalt idræt eller motion?</a:t>
            </a:r>
          </a:p>
          <a:p>
            <a:endParaRPr lang="da-DK" dirty="0"/>
          </a:p>
        </p:txBody>
      </p:sp>
      <p:sp>
        <p:nvSpPr>
          <p:cNvPr id="23" name="Pladsholder til tekst 22">
            <a:extLst>
              <a:ext uri="{FF2B5EF4-FFF2-40B4-BE49-F238E27FC236}">
                <a16:creationId xmlns:a16="http://schemas.microsoft.com/office/drawing/2014/main" id="{236EFF0C-45AD-4761-8AA3-3E42FDFD7842}"/>
              </a:ext>
            </a:extLst>
          </p:cNvPr>
          <p:cNvSpPr>
            <a:spLocks noGrp="1"/>
          </p:cNvSpPr>
          <p:nvPr>
            <p:ph type="body" sz="quarter" idx="53"/>
          </p:nvPr>
        </p:nvSpPr>
        <p:spPr/>
        <p:txBody>
          <a:bodyPr/>
          <a:lstStyle/>
          <a:p>
            <a:r>
              <a:rPr lang="da-DK" sz="1200" dirty="0"/>
              <a:t>Signifikanstest: </a:t>
            </a:r>
            <a:r>
              <a:rPr lang="da-DK" dirty="0" err="1"/>
              <a:t>Two</a:t>
            </a:r>
            <a:r>
              <a:rPr lang="da-DK" dirty="0"/>
              <a:t> sample Z-test</a:t>
            </a:r>
            <a:r>
              <a:rPr lang="da-DK" sz="1200" dirty="0"/>
              <a:t>.</a:t>
            </a:r>
          </a:p>
          <a:p>
            <a:r>
              <a:rPr lang="da-DK" sz="1200" dirty="0"/>
              <a:t>Stjerner angiver en signifikant udvikling fra tidligere år.</a:t>
            </a:r>
          </a:p>
        </p:txBody>
      </p:sp>
      <p:sp>
        <p:nvSpPr>
          <p:cNvPr id="10" name="Pladsholder til tekst 2" descr="Videbn">
            <a:extLst>
              <a:ext uri="{FF2B5EF4-FFF2-40B4-BE49-F238E27FC236}">
                <a16:creationId xmlns:a16="http://schemas.microsoft.com/office/drawing/2014/main" id="{17AAABD7-7B86-43E2-A57E-575AE1115CAE}"/>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26&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F07C53F1-B51E-4137-9D43-11EDD2275423}"/>
              </a:ext>
            </a:extLst>
          </p:cNvPr>
          <p:cNvGraphicFramePr>
            <a:graphicFrameLocks/>
          </p:cNvGraphicFramePr>
          <p:nvPr>
            <p:extLst>
              <p:ext uri="{D42A27DB-BD31-4B8C-83A1-F6EECF244321}">
                <p14:modId xmlns:p14="http://schemas.microsoft.com/office/powerpoint/2010/main" val="2056339536"/>
              </p:ext>
            </p:extLst>
          </p:nvPr>
        </p:nvGraphicFramePr>
        <p:xfrm>
          <a:off x="4178743" y="1806567"/>
          <a:ext cx="3558600" cy="4313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28&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
            <a:extLst>
              <a:ext uri="{FF2B5EF4-FFF2-40B4-BE49-F238E27FC236}">
                <a16:creationId xmlns:a16="http://schemas.microsoft.com/office/drawing/2014/main" id="{849379DA-D332-4B56-BF35-97D25499FF32}"/>
              </a:ext>
            </a:extLst>
          </p:cNvPr>
          <p:cNvGraphicFramePr>
            <a:graphicFrameLocks/>
          </p:cNvGraphicFramePr>
          <p:nvPr>
            <p:extLst>
              <p:ext uri="{D42A27DB-BD31-4B8C-83A1-F6EECF244321}">
                <p14:modId xmlns:p14="http://schemas.microsoft.com/office/powerpoint/2010/main" val="3875905186"/>
              </p:ext>
            </p:extLst>
          </p:nvPr>
        </p:nvGraphicFramePr>
        <p:xfrm>
          <a:off x="8098199" y="1806567"/>
          <a:ext cx="3558600" cy="43132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998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442AB64-10A4-4DFD-9C65-0CA15322CE7F}"/>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6BD8933A-1FBB-4C03-83D8-83885490FE36}"/>
              </a:ext>
            </a:extLst>
          </p:cNvPr>
          <p:cNvSpPr>
            <a:spLocks noGrp="1"/>
          </p:cNvSpPr>
          <p:nvPr>
            <p:ph type="body" sz="quarter" idx="43"/>
          </p:nvPr>
        </p:nvSpPr>
        <p:spPr>
          <a:xfrm>
            <a:off x="4343160" y="414255"/>
            <a:ext cx="4993200" cy="648000"/>
          </a:xfrm>
        </p:spPr>
        <p:txBody>
          <a:bodyPr/>
          <a:lstStyle/>
          <a:p>
            <a:r>
              <a:rPr lang="da-DK" dirty="0"/>
              <a:t>Udvikling på tværs af alder (1)</a:t>
            </a:r>
          </a:p>
        </p:txBody>
      </p:sp>
      <p:sp>
        <p:nvSpPr>
          <p:cNvPr id="14" name="Pladsholder til tekst 13">
            <a:extLst>
              <a:ext uri="{FF2B5EF4-FFF2-40B4-BE49-F238E27FC236}">
                <a16:creationId xmlns:a16="http://schemas.microsoft.com/office/drawing/2014/main" id="{AFC6E992-9EC9-4CE7-800E-34ABD8825AA1}"/>
              </a:ext>
            </a:extLst>
          </p:cNvPr>
          <p:cNvSpPr>
            <a:spLocks noGrp="1"/>
          </p:cNvSpPr>
          <p:nvPr>
            <p:ph type="body" sz="quarter" idx="48"/>
          </p:nvPr>
        </p:nvSpPr>
        <p:spPr/>
        <p:txBody>
          <a:bodyPr/>
          <a:lstStyle/>
          <a:p>
            <a:r>
              <a:rPr lang="da-DK" dirty="0"/>
              <a:t>Dyrker du normalt idræt eller motion?</a:t>
            </a:r>
          </a:p>
          <a:p>
            <a:endParaRPr lang="da-DK" dirty="0"/>
          </a:p>
        </p:txBody>
      </p:sp>
      <p:sp>
        <p:nvSpPr>
          <p:cNvPr id="21" name="Pladsholder til tekst 20">
            <a:extLst>
              <a:ext uri="{FF2B5EF4-FFF2-40B4-BE49-F238E27FC236}">
                <a16:creationId xmlns:a16="http://schemas.microsoft.com/office/drawing/2014/main" id="{1A53D166-CECD-4B0C-8B84-39C77F4D259D}"/>
              </a:ext>
            </a:extLst>
          </p:cNvPr>
          <p:cNvSpPr>
            <a:spLocks noGrp="1"/>
          </p:cNvSpPr>
          <p:nvPr>
            <p:ph type="body" sz="quarter" idx="53"/>
          </p:nvPr>
        </p:nvSpPr>
        <p:spPr/>
        <p:txBody>
          <a:bodyPr/>
          <a:lstStyle/>
          <a:p>
            <a:r>
              <a:rPr lang="da-DK" sz="1200" dirty="0"/>
              <a:t>Signifikanstest: </a:t>
            </a:r>
            <a:r>
              <a:rPr lang="da-DK" dirty="0" err="1"/>
              <a:t>Two</a:t>
            </a:r>
            <a:r>
              <a:rPr lang="da-DK" dirty="0"/>
              <a:t> sample Z-test</a:t>
            </a:r>
            <a:r>
              <a:rPr lang="da-DK" sz="1200" dirty="0"/>
              <a:t>.</a:t>
            </a:r>
          </a:p>
          <a:p>
            <a:r>
              <a:rPr lang="da-DK" sz="1200" dirty="0"/>
              <a:t>Stjerner angiver en signifikant udvikling fra tidligere år.</a:t>
            </a:r>
          </a:p>
        </p:txBody>
      </p:sp>
      <p:sp>
        <p:nvSpPr>
          <p:cNvPr id="10" name="Pladsholder til tekst 2" descr="Videbn">
            <a:extLst>
              <a:ext uri="{FF2B5EF4-FFF2-40B4-BE49-F238E27FC236}">
                <a16:creationId xmlns:a16="http://schemas.microsoft.com/office/drawing/2014/main" id="{77D297D3-696A-46EE-B4FD-802D5200FE21}"/>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5" name="Diagram 4" descr="{&quot;FileBindings&quot;:{&quot;ExcelFileBinding&quot;:{&quot;SheetName&quot;:&quot;Dyrker du normalt idræt og moti&quot;,&quot;DataName&quot;:&quot;Chart 29&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1532B3E0-9FA9-45FE-B8D6-8089A071C252}"/>
              </a:ext>
            </a:extLst>
          </p:cNvPr>
          <p:cNvGraphicFramePr>
            <a:graphicFrameLocks/>
          </p:cNvGraphicFramePr>
          <p:nvPr>
            <p:extLst>
              <p:ext uri="{D42A27DB-BD31-4B8C-83A1-F6EECF244321}">
                <p14:modId xmlns:p14="http://schemas.microsoft.com/office/powerpoint/2010/main" val="3660697749"/>
              </p:ext>
            </p:extLst>
          </p:nvPr>
        </p:nvGraphicFramePr>
        <p:xfrm>
          <a:off x="8109040" y="1806572"/>
          <a:ext cx="3675592" cy="43334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descr="{&quot;FileBindings&quot;:{&quot;ExcelFileBinding&quot;:{&quot;SheetName&quot;:&quot;Dyrker du normalt idræt og moti&quot;,&quot;DataName&quot;:&quot;Chart 27&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7BCC1A32-AFDE-4330-95F6-FD31F024749E}"/>
              </a:ext>
            </a:extLst>
          </p:cNvPr>
          <p:cNvGraphicFramePr>
            <a:graphicFrameLocks/>
          </p:cNvGraphicFramePr>
          <p:nvPr>
            <p:extLst>
              <p:ext uri="{D42A27DB-BD31-4B8C-83A1-F6EECF244321}">
                <p14:modId xmlns:p14="http://schemas.microsoft.com/office/powerpoint/2010/main" val="4141965254"/>
              </p:ext>
            </p:extLst>
          </p:nvPr>
        </p:nvGraphicFramePr>
        <p:xfrm>
          <a:off x="4343160" y="1806572"/>
          <a:ext cx="3789256" cy="43334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174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490D864-E7BE-457B-9317-CB5A0B0B4271}"/>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532E1FDC-37B4-4E06-9667-EBA6EDB9C4DE}"/>
              </a:ext>
            </a:extLst>
          </p:cNvPr>
          <p:cNvSpPr>
            <a:spLocks noGrp="1"/>
          </p:cNvSpPr>
          <p:nvPr>
            <p:ph type="body" sz="quarter" idx="43"/>
          </p:nvPr>
        </p:nvSpPr>
        <p:spPr>
          <a:xfrm>
            <a:off x="4343160" y="414255"/>
            <a:ext cx="4993200" cy="648000"/>
          </a:xfrm>
        </p:spPr>
        <p:txBody>
          <a:bodyPr/>
          <a:lstStyle/>
          <a:p>
            <a:r>
              <a:rPr lang="da-DK" dirty="0"/>
              <a:t>Udvikling på tværs af alder (2)</a:t>
            </a:r>
          </a:p>
          <a:p>
            <a:endParaRPr lang="da-DK" dirty="0"/>
          </a:p>
        </p:txBody>
      </p:sp>
      <p:sp>
        <p:nvSpPr>
          <p:cNvPr id="14" name="Pladsholder til tekst 13">
            <a:extLst>
              <a:ext uri="{FF2B5EF4-FFF2-40B4-BE49-F238E27FC236}">
                <a16:creationId xmlns:a16="http://schemas.microsoft.com/office/drawing/2014/main" id="{F79F78A5-2DB2-47B7-8017-DAFCDE57B622}"/>
              </a:ext>
            </a:extLst>
          </p:cNvPr>
          <p:cNvSpPr>
            <a:spLocks noGrp="1"/>
          </p:cNvSpPr>
          <p:nvPr>
            <p:ph type="body" sz="quarter" idx="48"/>
          </p:nvPr>
        </p:nvSpPr>
        <p:spPr/>
        <p:txBody>
          <a:bodyPr/>
          <a:lstStyle/>
          <a:p>
            <a:r>
              <a:rPr lang="da-DK" dirty="0"/>
              <a:t>Dyrker du normalt idræt eller motion?</a:t>
            </a:r>
          </a:p>
          <a:p>
            <a:endParaRPr lang="da-DK" dirty="0"/>
          </a:p>
        </p:txBody>
      </p:sp>
      <p:sp>
        <p:nvSpPr>
          <p:cNvPr id="21" name="Pladsholder til tekst 20">
            <a:extLst>
              <a:ext uri="{FF2B5EF4-FFF2-40B4-BE49-F238E27FC236}">
                <a16:creationId xmlns:a16="http://schemas.microsoft.com/office/drawing/2014/main" id="{36F82CB6-266A-4264-B3C4-AC8362C98C5E}"/>
              </a:ext>
            </a:extLst>
          </p:cNvPr>
          <p:cNvSpPr>
            <a:spLocks noGrp="1"/>
          </p:cNvSpPr>
          <p:nvPr>
            <p:ph type="body" sz="quarter" idx="53"/>
          </p:nvPr>
        </p:nvSpPr>
        <p:spPr/>
        <p:txBody>
          <a:bodyPr/>
          <a:lstStyle/>
          <a:p>
            <a:r>
              <a:rPr lang="da-DK" sz="1200" dirty="0"/>
              <a:t>Signifikanstest: </a:t>
            </a:r>
            <a:r>
              <a:rPr lang="da-DK" dirty="0" err="1"/>
              <a:t>Two</a:t>
            </a:r>
            <a:r>
              <a:rPr lang="da-DK" dirty="0"/>
              <a:t> sample Z-test.</a:t>
            </a:r>
            <a:endParaRPr lang="da-DK" sz="1200" dirty="0"/>
          </a:p>
          <a:p>
            <a:r>
              <a:rPr lang="da-DK" sz="1200" dirty="0"/>
              <a:t>Stjerner angiver en signifikant udvikling fra tidligere år.</a:t>
            </a:r>
          </a:p>
        </p:txBody>
      </p:sp>
      <p:sp>
        <p:nvSpPr>
          <p:cNvPr id="10" name="Pladsholder til tekst 2" descr="Videbn">
            <a:extLst>
              <a:ext uri="{FF2B5EF4-FFF2-40B4-BE49-F238E27FC236}">
                <a16:creationId xmlns:a16="http://schemas.microsoft.com/office/drawing/2014/main" id="{D3628701-761A-42F0-930D-23F5F3EC9673}"/>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30&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
            <a:extLst>
              <a:ext uri="{FF2B5EF4-FFF2-40B4-BE49-F238E27FC236}">
                <a16:creationId xmlns:a16="http://schemas.microsoft.com/office/drawing/2014/main" id="{6CC71835-4111-4D4E-AA54-D07B662B2CC9}"/>
              </a:ext>
            </a:extLst>
          </p:cNvPr>
          <p:cNvGraphicFramePr>
            <a:graphicFrameLocks/>
          </p:cNvGraphicFramePr>
          <p:nvPr>
            <p:extLst>
              <p:ext uri="{D42A27DB-BD31-4B8C-83A1-F6EECF244321}">
                <p14:modId xmlns:p14="http://schemas.microsoft.com/office/powerpoint/2010/main" val="760253285"/>
              </p:ext>
            </p:extLst>
          </p:nvPr>
        </p:nvGraphicFramePr>
        <p:xfrm>
          <a:off x="4316699" y="1806571"/>
          <a:ext cx="3558601" cy="43132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31&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364A7C9F-B809-478F-B602-116002613FD0}"/>
              </a:ext>
            </a:extLst>
          </p:cNvPr>
          <p:cNvGraphicFramePr>
            <a:graphicFrameLocks/>
          </p:cNvGraphicFramePr>
          <p:nvPr>
            <p:extLst>
              <p:ext uri="{D42A27DB-BD31-4B8C-83A1-F6EECF244321}">
                <p14:modId xmlns:p14="http://schemas.microsoft.com/office/powerpoint/2010/main" val="3136595487"/>
              </p:ext>
            </p:extLst>
          </p:nvPr>
        </p:nvGraphicFramePr>
        <p:xfrm>
          <a:off x="8256240" y="1806571"/>
          <a:ext cx="3558601" cy="4313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6223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2EE6603-C4F9-4604-A8AA-43FE1EA9221F}"/>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DF42F7FB-6345-48C0-BFD2-891FF2C72F45}"/>
              </a:ext>
            </a:extLst>
          </p:cNvPr>
          <p:cNvSpPr>
            <a:spLocks noGrp="1"/>
          </p:cNvSpPr>
          <p:nvPr>
            <p:ph type="body" sz="quarter" idx="43"/>
          </p:nvPr>
        </p:nvSpPr>
        <p:spPr>
          <a:xfrm>
            <a:off x="4343160" y="414255"/>
            <a:ext cx="4993200" cy="648000"/>
          </a:xfrm>
        </p:spPr>
        <p:txBody>
          <a:bodyPr/>
          <a:lstStyle/>
          <a:p>
            <a:r>
              <a:rPr lang="da-DK" dirty="0"/>
              <a:t>Udvikling på tværs af uddannelser (1)</a:t>
            </a:r>
          </a:p>
        </p:txBody>
      </p:sp>
      <p:sp>
        <p:nvSpPr>
          <p:cNvPr id="16" name="Pladsholder til tekst 15">
            <a:extLst>
              <a:ext uri="{FF2B5EF4-FFF2-40B4-BE49-F238E27FC236}">
                <a16:creationId xmlns:a16="http://schemas.microsoft.com/office/drawing/2014/main" id="{566FF224-99C7-4C0B-B26F-23A8FAB4B0AC}"/>
              </a:ext>
            </a:extLst>
          </p:cNvPr>
          <p:cNvSpPr>
            <a:spLocks noGrp="1"/>
          </p:cNvSpPr>
          <p:nvPr>
            <p:ph type="body" sz="quarter" idx="48"/>
          </p:nvPr>
        </p:nvSpPr>
        <p:spPr/>
        <p:txBody>
          <a:bodyPr/>
          <a:lstStyle/>
          <a:p>
            <a:r>
              <a:rPr lang="da-DK" dirty="0"/>
              <a:t>Dyrker du normalt idræt eller motion?</a:t>
            </a:r>
          </a:p>
          <a:p>
            <a:endParaRPr lang="da-DK" dirty="0"/>
          </a:p>
        </p:txBody>
      </p:sp>
      <p:sp>
        <p:nvSpPr>
          <p:cNvPr id="23" name="Pladsholder til tekst 22">
            <a:extLst>
              <a:ext uri="{FF2B5EF4-FFF2-40B4-BE49-F238E27FC236}">
                <a16:creationId xmlns:a16="http://schemas.microsoft.com/office/drawing/2014/main" id="{4FBF8830-ABF2-43B6-A54D-FDF4505EC2FA}"/>
              </a:ext>
            </a:extLst>
          </p:cNvPr>
          <p:cNvSpPr>
            <a:spLocks noGrp="1"/>
          </p:cNvSpPr>
          <p:nvPr>
            <p:ph type="body" sz="quarter" idx="53"/>
          </p:nvPr>
        </p:nvSpPr>
        <p:spPr/>
        <p:txBody>
          <a:bodyPr/>
          <a:lstStyle/>
          <a:p>
            <a:r>
              <a:rPr lang="da-DK" sz="1200" dirty="0"/>
              <a:t>Signifikanstest: </a:t>
            </a:r>
            <a:r>
              <a:rPr lang="da-DK" dirty="0" err="1"/>
              <a:t>Two</a:t>
            </a:r>
            <a:r>
              <a:rPr lang="da-DK" dirty="0"/>
              <a:t> sample Z-test</a:t>
            </a:r>
            <a:r>
              <a:rPr lang="da-DK" sz="1200" dirty="0"/>
              <a:t>.</a:t>
            </a:r>
          </a:p>
          <a:p>
            <a:r>
              <a:rPr lang="da-DK" sz="1200" dirty="0"/>
              <a:t>Stjerner angiver en signifikant udvikling fra tidligere år.</a:t>
            </a:r>
          </a:p>
        </p:txBody>
      </p:sp>
      <p:sp>
        <p:nvSpPr>
          <p:cNvPr id="10" name="Pladsholder til tekst 2" descr="Videbn">
            <a:extLst>
              <a:ext uri="{FF2B5EF4-FFF2-40B4-BE49-F238E27FC236}">
                <a16:creationId xmlns:a16="http://schemas.microsoft.com/office/drawing/2014/main" id="{5B74A0DC-6EB2-4A34-904E-184243646DAA}"/>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32&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328D61D3-B047-46E1-BABB-9E780107C042}"/>
              </a:ext>
            </a:extLst>
          </p:cNvPr>
          <p:cNvGraphicFramePr>
            <a:graphicFrameLocks/>
          </p:cNvGraphicFramePr>
          <p:nvPr>
            <p:extLst>
              <p:ext uri="{D42A27DB-BD31-4B8C-83A1-F6EECF244321}">
                <p14:modId xmlns:p14="http://schemas.microsoft.com/office/powerpoint/2010/main" val="4011786715"/>
              </p:ext>
            </p:extLst>
          </p:nvPr>
        </p:nvGraphicFramePr>
        <p:xfrm>
          <a:off x="4022399" y="1821832"/>
          <a:ext cx="2304000" cy="43334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33&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8A068DD2-5C00-4648-9DC4-18ED14EB9D11}"/>
              </a:ext>
            </a:extLst>
          </p:cNvPr>
          <p:cNvGraphicFramePr>
            <a:graphicFrameLocks/>
          </p:cNvGraphicFramePr>
          <p:nvPr>
            <p:extLst>
              <p:ext uri="{D42A27DB-BD31-4B8C-83A1-F6EECF244321}">
                <p14:modId xmlns:p14="http://schemas.microsoft.com/office/powerpoint/2010/main" val="2879014797"/>
              </p:ext>
            </p:extLst>
          </p:nvPr>
        </p:nvGraphicFramePr>
        <p:xfrm>
          <a:off x="6530911" y="1811168"/>
          <a:ext cx="2574000" cy="4333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descr="{&quot;FileBindings&quot;:{&quot;ExcelFileBinding&quot;:{&quot;SheetName&quot;:&quot;Dyrker du normalt idræt og moti&quot;,&quot;DataName&quot;:&quot;Chart 34&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2.12724409448819,&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F1439755-F850-4FDD-86FC-0FC313CA5BBA}"/>
              </a:ext>
            </a:extLst>
          </p:cNvPr>
          <p:cNvGraphicFramePr>
            <a:graphicFrameLocks/>
          </p:cNvGraphicFramePr>
          <p:nvPr>
            <p:extLst>
              <p:ext uri="{D42A27DB-BD31-4B8C-83A1-F6EECF244321}">
                <p14:modId xmlns:p14="http://schemas.microsoft.com/office/powerpoint/2010/main" val="2712346765"/>
              </p:ext>
            </p:extLst>
          </p:nvPr>
        </p:nvGraphicFramePr>
        <p:xfrm>
          <a:off x="9149502" y="1806576"/>
          <a:ext cx="2689065" cy="43334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6414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2EE6603-C4F9-4604-A8AA-43FE1EA9221F}"/>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DF42F7FB-6345-48C0-BFD2-891FF2C72F45}"/>
              </a:ext>
            </a:extLst>
          </p:cNvPr>
          <p:cNvSpPr>
            <a:spLocks noGrp="1"/>
          </p:cNvSpPr>
          <p:nvPr>
            <p:ph type="body" sz="quarter" idx="43"/>
          </p:nvPr>
        </p:nvSpPr>
        <p:spPr>
          <a:xfrm>
            <a:off x="4343160" y="414255"/>
            <a:ext cx="4993200" cy="648000"/>
          </a:xfrm>
        </p:spPr>
        <p:txBody>
          <a:bodyPr/>
          <a:lstStyle/>
          <a:p>
            <a:r>
              <a:rPr lang="da-DK" dirty="0"/>
              <a:t>Udvikling på tværs af uddannelser (2)</a:t>
            </a:r>
          </a:p>
        </p:txBody>
      </p:sp>
      <p:sp>
        <p:nvSpPr>
          <p:cNvPr id="16" name="Pladsholder til tekst 15">
            <a:extLst>
              <a:ext uri="{FF2B5EF4-FFF2-40B4-BE49-F238E27FC236}">
                <a16:creationId xmlns:a16="http://schemas.microsoft.com/office/drawing/2014/main" id="{566FF224-99C7-4C0B-B26F-23A8FAB4B0AC}"/>
              </a:ext>
            </a:extLst>
          </p:cNvPr>
          <p:cNvSpPr>
            <a:spLocks noGrp="1"/>
          </p:cNvSpPr>
          <p:nvPr>
            <p:ph type="body" sz="quarter" idx="48"/>
          </p:nvPr>
        </p:nvSpPr>
        <p:spPr/>
        <p:txBody>
          <a:bodyPr/>
          <a:lstStyle/>
          <a:p>
            <a:r>
              <a:rPr lang="da-DK" dirty="0"/>
              <a:t>Dyrker du normalt idræt eller motion?</a:t>
            </a:r>
          </a:p>
          <a:p>
            <a:endParaRPr lang="da-DK" dirty="0"/>
          </a:p>
        </p:txBody>
      </p:sp>
      <p:sp>
        <p:nvSpPr>
          <p:cNvPr id="23" name="Pladsholder til tekst 22">
            <a:extLst>
              <a:ext uri="{FF2B5EF4-FFF2-40B4-BE49-F238E27FC236}">
                <a16:creationId xmlns:a16="http://schemas.microsoft.com/office/drawing/2014/main" id="{4FBF8830-ABF2-43B6-A54D-FDF4505EC2FA}"/>
              </a:ext>
            </a:extLst>
          </p:cNvPr>
          <p:cNvSpPr>
            <a:spLocks noGrp="1"/>
          </p:cNvSpPr>
          <p:nvPr>
            <p:ph type="body" sz="quarter" idx="53"/>
          </p:nvPr>
        </p:nvSpPr>
        <p:spPr/>
        <p:txBody>
          <a:bodyPr/>
          <a:lstStyle/>
          <a:p>
            <a:r>
              <a:rPr lang="da-DK" sz="1200" dirty="0"/>
              <a:t>Signifikanstest: </a:t>
            </a:r>
            <a:r>
              <a:rPr lang="da-DK" dirty="0" err="1"/>
              <a:t>Two</a:t>
            </a:r>
            <a:r>
              <a:rPr lang="da-DK" dirty="0"/>
              <a:t> sample Z-test</a:t>
            </a:r>
            <a:r>
              <a:rPr lang="da-DK" sz="1200" dirty="0"/>
              <a:t>.</a:t>
            </a:r>
          </a:p>
          <a:p>
            <a:r>
              <a:rPr lang="da-DK" sz="1200" dirty="0"/>
              <a:t>Stjerner angiver en signifikant udvikling fra tidligere år.</a:t>
            </a:r>
          </a:p>
        </p:txBody>
      </p:sp>
      <p:sp>
        <p:nvSpPr>
          <p:cNvPr id="10" name="Pladsholder til tekst 2" descr="Videbn">
            <a:extLst>
              <a:ext uri="{FF2B5EF4-FFF2-40B4-BE49-F238E27FC236}">
                <a16:creationId xmlns:a16="http://schemas.microsoft.com/office/drawing/2014/main" id="{36274FB6-D9B8-43C0-8729-1E77F565E6C0}"/>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35&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CB47BC81-8CE1-4A6A-8BED-FE7647A15421}"/>
              </a:ext>
            </a:extLst>
          </p:cNvPr>
          <p:cNvGraphicFramePr>
            <a:graphicFrameLocks/>
          </p:cNvGraphicFramePr>
          <p:nvPr>
            <p:extLst>
              <p:ext uri="{D42A27DB-BD31-4B8C-83A1-F6EECF244321}">
                <p14:modId xmlns:p14="http://schemas.microsoft.com/office/powerpoint/2010/main" val="1330601988"/>
              </p:ext>
            </p:extLst>
          </p:nvPr>
        </p:nvGraphicFramePr>
        <p:xfrm>
          <a:off x="3935760" y="1799262"/>
          <a:ext cx="2607097" cy="4321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36&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BC33EE84-4226-4F65-AB3F-FBB978AE8022}"/>
              </a:ext>
            </a:extLst>
          </p:cNvPr>
          <p:cNvGraphicFramePr>
            <a:graphicFrameLocks/>
          </p:cNvGraphicFramePr>
          <p:nvPr>
            <p:extLst>
              <p:ext uri="{D42A27DB-BD31-4B8C-83A1-F6EECF244321}">
                <p14:modId xmlns:p14="http://schemas.microsoft.com/office/powerpoint/2010/main" val="2256608566"/>
              </p:ext>
            </p:extLst>
          </p:nvPr>
        </p:nvGraphicFramePr>
        <p:xfrm>
          <a:off x="6567796" y="1799261"/>
          <a:ext cx="2607097" cy="4321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descr="{&quot;FileBindings&quot;:{&quot;ExcelFileBinding&quot;:{&quot;SheetName&quot;:&quot;Dyrker du normalt idræt og moti&quot;,&quot;DataName&quot;:&quot;Chart 41&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D25432B9-F8C5-4CDF-8A06-F135A4024570}"/>
              </a:ext>
            </a:extLst>
          </p:cNvPr>
          <p:cNvGraphicFramePr>
            <a:graphicFrameLocks/>
          </p:cNvGraphicFramePr>
          <p:nvPr>
            <p:extLst>
              <p:ext uri="{D42A27DB-BD31-4B8C-83A1-F6EECF244321}">
                <p14:modId xmlns:p14="http://schemas.microsoft.com/office/powerpoint/2010/main" val="821807405"/>
              </p:ext>
            </p:extLst>
          </p:nvPr>
        </p:nvGraphicFramePr>
        <p:xfrm>
          <a:off x="9336360" y="1799260"/>
          <a:ext cx="2607097" cy="4321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740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D62BDC4-1AFF-447D-B6E8-20217A4B4FE5}"/>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39C2CD7B-81F0-40F0-A0BC-95FDD700A2B9}"/>
              </a:ext>
            </a:extLst>
          </p:cNvPr>
          <p:cNvSpPr>
            <a:spLocks noGrp="1"/>
          </p:cNvSpPr>
          <p:nvPr>
            <p:ph type="body" sz="quarter" idx="43"/>
          </p:nvPr>
        </p:nvSpPr>
        <p:spPr>
          <a:xfrm>
            <a:off x="4343160" y="414255"/>
            <a:ext cx="4993200" cy="648000"/>
          </a:xfrm>
        </p:spPr>
        <p:txBody>
          <a:bodyPr/>
          <a:lstStyle/>
          <a:p>
            <a:r>
              <a:rPr lang="da-DK" dirty="0"/>
              <a:t>Udvikling på tværs af beskæftigelse (1)</a:t>
            </a:r>
          </a:p>
        </p:txBody>
      </p:sp>
      <p:sp>
        <p:nvSpPr>
          <p:cNvPr id="16" name="Pladsholder til tekst 15">
            <a:extLst>
              <a:ext uri="{FF2B5EF4-FFF2-40B4-BE49-F238E27FC236}">
                <a16:creationId xmlns:a16="http://schemas.microsoft.com/office/drawing/2014/main" id="{32AF6DC0-4407-42EE-A41B-27C93210DAB2}"/>
              </a:ext>
            </a:extLst>
          </p:cNvPr>
          <p:cNvSpPr>
            <a:spLocks noGrp="1"/>
          </p:cNvSpPr>
          <p:nvPr>
            <p:ph type="body" sz="quarter" idx="48"/>
          </p:nvPr>
        </p:nvSpPr>
        <p:spPr/>
        <p:txBody>
          <a:bodyPr/>
          <a:lstStyle/>
          <a:p>
            <a:r>
              <a:rPr lang="da-DK" dirty="0"/>
              <a:t>Dyrker du normalt idræt eller motion?</a:t>
            </a:r>
          </a:p>
          <a:p>
            <a:endParaRPr lang="da-DK" dirty="0"/>
          </a:p>
        </p:txBody>
      </p:sp>
      <p:sp>
        <p:nvSpPr>
          <p:cNvPr id="23" name="Pladsholder til tekst 22">
            <a:extLst>
              <a:ext uri="{FF2B5EF4-FFF2-40B4-BE49-F238E27FC236}">
                <a16:creationId xmlns:a16="http://schemas.microsoft.com/office/drawing/2014/main" id="{823CBC87-2A7C-4724-B015-0617D4DE6442}"/>
              </a:ext>
            </a:extLst>
          </p:cNvPr>
          <p:cNvSpPr>
            <a:spLocks noGrp="1"/>
          </p:cNvSpPr>
          <p:nvPr>
            <p:ph type="body" sz="quarter" idx="53"/>
          </p:nvPr>
        </p:nvSpPr>
        <p:spPr/>
        <p:txBody>
          <a:bodyPr/>
          <a:lstStyle/>
          <a:p>
            <a:r>
              <a:rPr lang="da-DK" sz="1200" dirty="0"/>
              <a:t>Signifikanstest: </a:t>
            </a:r>
            <a:r>
              <a:rPr lang="da-DK" dirty="0" err="1"/>
              <a:t>Two</a:t>
            </a:r>
            <a:r>
              <a:rPr lang="da-DK" dirty="0"/>
              <a:t> sample Z-test</a:t>
            </a:r>
            <a:r>
              <a:rPr lang="da-DK" sz="1200" dirty="0"/>
              <a:t>.</a:t>
            </a:r>
          </a:p>
          <a:p>
            <a:r>
              <a:rPr lang="da-DK" sz="1200" dirty="0"/>
              <a:t>Stjerner angiver en signifikant udvikling fra tidligere år.</a:t>
            </a:r>
          </a:p>
        </p:txBody>
      </p:sp>
      <p:sp>
        <p:nvSpPr>
          <p:cNvPr id="10" name="Pladsholder til tekst 2" descr="Videbn">
            <a:extLst>
              <a:ext uri="{FF2B5EF4-FFF2-40B4-BE49-F238E27FC236}">
                <a16:creationId xmlns:a16="http://schemas.microsoft.com/office/drawing/2014/main" id="{67F0E431-7121-434B-880C-C85C5A881514}"/>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51&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78.63622047244093,&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700BB7BB-4A36-478C-A9C2-EEACD7A6D099}"/>
              </a:ext>
            </a:extLst>
          </p:cNvPr>
          <p:cNvGraphicFramePr>
            <a:graphicFrameLocks/>
          </p:cNvGraphicFramePr>
          <p:nvPr>
            <p:extLst>
              <p:ext uri="{D42A27DB-BD31-4B8C-83A1-F6EECF244321}">
                <p14:modId xmlns:p14="http://schemas.microsoft.com/office/powerpoint/2010/main" val="313532249"/>
              </p:ext>
            </p:extLst>
          </p:nvPr>
        </p:nvGraphicFramePr>
        <p:xfrm>
          <a:off x="4022398" y="1806576"/>
          <a:ext cx="2433641" cy="4321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52&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78.63622047244093,&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8376BA75-71D3-44F1-92ED-29DDC2B4B507}"/>
              </a:ext>
            </a:extLst>
          </p:cNvPr>
          <p:cNvGraphicFramePr>
            <a:graphicFrameLocks/>
          </p:cNvGraphicFramePr>
          <p:nvPr>
            <p:extLst>
              <p:ext uri="{D42A27DB-BD31-4B8C-83A1-F6EECF244321}">
                <p14:modId xmlns:p14="http://schemas.microsoft.com/office/powerpoint/2010/main" val="195816724"/>
              </p:ext>
            </p:extLst>
          </p:nvPr>
        </p:nvGraphicFramePr>
        <p:xfrm>
          <a:off x="6686911" y="1806575"/>
          <a:ext cx="2433641" cy="4321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descr="{&quot;FileBindings&quot;:{&quot;ExcelFileBinding&quot;:{&quot;SheetName&quot;:&quot;Dyrker du normalt idræt og moti&quot;,&quot;DataName&quot;:&quot;Chart 53&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78.63622047244093,&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D4DEB660-8D4D-4DDD-B8F0-F236A6D4B8C3}"/>
              </a:ext>
            </a:extLst>
          </p:cNvPr>
          <p:cNvGraphicFramePr>
            <a:graphicFrameLocks/>
          </p:cNvGraphicFramePr>
          <p:nvPr>
            <p:extLst>
              <p:ext uri="{D42A27DB-BD31-4B8C-83A1-F6EECF244321}">
                <p14:modId xmlns:p14="http://schemas.microsoft.com/office/powerpoint/2010/main" val="2650857671"/>
              </p:ext>
            </p:extLst>
          </p:nvPr>
        </p:nvGraphicFramePr>
        <p:xfrm>
          <a:off x="9351424" y="1806574"/>
          <a:ext cx="2433641" cy="4321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055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D62BDC4-1AFF-447D-B6E8-20217A4B4FE5}"/>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39C2CD7B-81F0-40F0-A0BC-95FDD700A2B9}"/>
              </a:ext>
            </a:extLst>
          </p:cNvPr>
          <p:cNvSpPr>
            <a:spLocks noGrp="1"/>
          </p:cNvSpPr>
          <p:nvPr>
            <p:ph type="body" sz="quarter" idx="43"/>
          </p:nvPr>
        </p:nvSpPr>
        <p:spPr>
          <a:xfrm>
            <a:off x="4343160" y="414255"/>
            <a:ext cx="4993200" cy="648000"/>
          </a:xfrm>
        </p:spPr>
        <p:txBody>
          <a:bodyPr/>
          <a:lstStyle/>
          <a:p>
            <a:r>
              <a:rPr lang="da-DK" dirty="0"/>
              <a:t>Udvikling på tværs af beskæftigelse (2)</a:t>
            </a:r>
          </a:p>
        </p:txBody>
      </p:sp>
      <p:sp>
        <p:nvSpPr>
          <p:cNvPr id="16" name="Pladsholder til tekst 15">
            <a:extLst>
              <a:ext uri="{FF2B5EF4-FFF2-40B4-BE49-F238E27FC236}">
                <a16:creationId xmlns:a16="http://schemas.microsoft.com/office/drawing/2014/main" id="{32AF6DC0-4407-42EE-A41B-27C93210DAB2}"/>
              </a:ext>
            </a:extLst>
          </p:cNvPr>
          <p:cNvSpPr>
            <a:spLocks noGrp="1"/>
          </p:cNvSpPr>
          <p:nvPr>
            <p:ph type="body" sz="quarter" idx="48"/>
          </p:nvPr>
        </p:nvSpPr>
        <p:spPr/>
        <p:txBody>
          <a:bodyPr/>
          <a:lstStyle/>
          <a:p>
            <a:r>
              <a:rPr lang="da-DK" dirty="0"/>
              <a:t>Dyrker du normalt idræt eller motion?</a:t>
            </a:r>
          </a:p>
          <a:p>
            <a:endParaRPr lang="da-DK" dirty="0"/>
          </a:p>
        </p:txBody>
      </p:sp>
      <p:sp>
        <p:nvSpPr>
          <p:cNvPr id="23" name="Pladsholder til tekst 22">
            <a:extLst>
              <a:ext uri="{FF2B5EF4-FFF2-40B4-BE49-F238E27FC236}">
                <a16:creationId xmlns:a16="http://schemas.microsoft.com/office/drawing/2014/main" id="{823CBC87-2A7C-4724-B015-0617D4DE6442}"/>
              </a:ext>
            </a:extLst>
          </p:cNvPr>
          <p:cNvSpPr>
            <a:spLocks noGrp="1"/>
          </p:cNvSpPr>
          <p:nvPr>
            <p:ph type="body" sz="quarter" idx="53"/>
          </p:nvPr>
        </p:nvSpPr>
        <p:spPr/>
        <p:txBody>
          <a:bodyPr/>
          <a:lstStyle/>
          <a:p>
            <a:r>
              <a:rPr lang="da-DK" sz="1200" dirty="0"/>
              <a:t>Signifikanstest: </a:t>
            </a:r>
            <a:r>
              <a:rPr lang="da-DK" dirty="0" err="1"/>
              <a:t>Two</a:t>
            </a:r>
            <a:r>
              <a:rPr lang="da-DK" dirty="0"/>
              <a:t> sample Z-test</a:t>
            </a:r>
            <a:r>
              <a:rPr lang="da-DK" sz="1200" dirty="0"/>
              <a:t>.</a:t>
            </a:r>
          </a:p>
          <a:p>
            <a:r>
              <a:rPr lang="da-DK" sz="1200" dirty="0"/>
              <a:t>Stjerner angiver en signifikant udvikling fra tidligere år.</a:t>
            </a:r>
          </a:p>
        </p:txBody>
      </p:sp>
      <p:sp>
        <p:nvSpPr>
          <p:cNvPr id="10" name="Pladsholder til tekst 2" descr="Videbn">
            <a:extLst>
              <a:ext uri="{FF2B5EF4-FFF2-40B4-BE49-F238E27FC236}">
                <a16:creationId xmlns:a16="http://schemas.microsoft.com/office/drawing/2014/main" id="{17BCA056-B14D-42D3-BE82-453AC10095C6}"/>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54&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78.81543307086616,&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46CC10F0-1368-44DC-B01D-886EC02E895D}"/>
              </a:ext>
            </a:extLst>
          </p:cNvPr>
          <p:cNvGraphicFramePr>
            <a:graphicFrameLocks/>
          </p:cNvGraphicFramePr>
          <p:nvPr>
            <p:extLst>
              <p:ext uri="{D42A27DB-BD31-4B8C-83A1-F6EECF244321}">
                <p14:modId xmlns:p14="http://schemas.microsoft.com/office/powerpoint/2010/main" val="2815747024"/>
              </p:ext>
            </p:extLst>
          </p:nvPr>
        </p:nvGraphicFramePr>
        <p:xfrm>
          <a:off x="4030230" y="1806576"/>
          <a:ext cx="2637716" cy="434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46&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78.63622047244093,&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D43CE16D-C47A-4877-BEB4-DCD84AB4456C}"/>
              </a:ext>
            </a:extLst>
          </p:cNvPr>
          <p:cNvGraphicFramePr>
            <a:graphicFrameLocks/>
          </p:cNvGraphicFramePr>
          <p:nvPr>
            <p:extLst>
              <p:ext uri="{D42A27DB-BD31-4B8C-83A1-F6EECF244321}">
                <p14:modId xmlns:p14="http://schemas.microsoft.com/office/powerpoint/2010/main" val="3248999924"/>
              </p:ext>
            </p:extLst>
          </p:nvPr>
        </p:nvGraphicFramePr>
        <p:xfrm>
          <a:off x="6667946" y="1806575"/>
          <a:ext cx="2637716" cy="43414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descr="{&quot;FileBindings&quot;:{&quot;ExcelFileBinding&quot;:{&quot;SheetName&quot;:&quot;Dyrker du normalt idræt og moti&quot;,&quot;DataName&quot;:&quot;Chart 56&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78.63622047244093,&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5EB1A69D-031C-4964-9F75-8E8D9329D8F3}"/>
              </a:ext>
            </a:extLst>
          </p:cNvPr>
          <p:cNvGraphicFramePr>
            <a:graphicFrameLocks/>
          </p:cNvGraphicFramePr>
          <p:nvPr>
            <p:extLst>
              <p:ext uri="{D42A27DB-BD31-4B8C-83A1-F6EECF244321}">
                <p14:modId xmlns:p14="http://schemas.microsoft.com/office/powerpoint/2010/main" val="3298487855"/>
              </p:ext>
            </p:extLst>
          </p:nvPr>
        </p:nvGraphicFramePr>
        <p:xfrm>
          <a:off x="9305662" y="1806574"/>
          <a:ext cx="2550978" cy="43414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5041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F98621BB-79B4-A8A7-0283-A6E72DD88A24}"/>
              </a:ext>
            </a:extLst>
          </p:cNvPr>
          <p:cNvGraphicFramePr>
            <a:graphicFrameLocks noChangeAspect="1"/>
          </p:cNvGraphicFramePr>
          <p:nvPr>
            <p:custDataLst>
              <p:tags r:id="rId1"/>
            </p:custDataLst>
            <p:extLst>
              <p:ext uri="{D42A27DB-BD31-4B8C-83A1-F6EECF244321}">
                <p14:modId xmlns:p14="http://schemas.microsoft.com/office/powerpoint/2010/main" val="32859436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p:cNvSpPr>
            <a:spLocks noGrp="1"/>
          </p:cNvSpPr>
          <p:nvPr>
            <p:ph type="body" sz="quarter" idx="43" hasCustomPrompt="1"/>
          </p:nvPr>
        </p:nvSpPr>
        <p:spPr>
          <a:xfrm>
            <a:off x="4329600" y="414255"/>
            <a:ext cx="5424000" cy="648000"/>
          </a:xfrm>
        </p:spPr>
        <p:txBody>
          <a:bodyPr/>
          <a:lstStyle/>
          <a:p>
            <a:r>
              <a:t>Lyst til mere aktivitet</a:t>
            </a:r>
          </a:p>
        </p:txBody>
      </p:sp>
      <p:sp>
        <p:nvSpPr>
          <p:cNvPr id="4" name="Question"/>
          <p:cNvSpPr>
            <a:spLocks noGrp="1"/>
          </p:cNvSpPr>
          <p:nvPr>
            <p:ph type="body" sz="quarter" idx="48" hasCustomPrompt="1"/>
          </p:nvPr>
        </p:nvSpPr>
        <p:spPr>
          <a:xfrm>
            <a:off x="540000" y="1806576"/>
            <a:ext cx="3277887" cy="2674800"/>
          </a:xfrm>
        </p:spPr>
        <p:txBody>
          <a:bodyPr/>
          <a:lstStyle/>
          <a:p>
            <a:r>
              <a:t>Vil du gerne være mere fysisk aktiv?</a:t>
            </a:r>
          </a:p>
        </p:txBody>
      </p:sp>
      <p:sp>
        <p:nvSpPr>
          <p:cNvPr id="5" name="n"/>
          <p:cNvSpPr>
            <a:spLocks noGrp="1"/>
          </p:cNvSpPr>
          <p:nvPr>
            <p:ph type="body" sz="quarter" idx="53" hasCustomPrompt="1"/>
          </p:nvPr>
        </p:nvSpPr>
        <p:spPr>
          <a:xfrm>
            <a:off x="539999" y="5445224"/>
            <a:ext cx="2603673" cy="694834"/>
          </a:xfrm>
        </p:spPr>
        <p:txBody>
          <a:bodyPr/>
          <a:lstStyle/>
          <a:p>
            <a:r>
              <a:rPr lang="da-DK" dirty="0"/>
              <a:t>Signifikanstest: </a:t>
            </a:r>
            <a:r>
              <a:rPr lang="da-DK" dirty="0" err="1"/>
              <a:t>Two</a:t>
            </a:r>
            <a:r>
              <a:rPr lang="da-DK" dirty="0"/>
              <a:t> sample Z-test.</a:t>
            </a:r>
          </a:p>
          <a:p>
            <a:r>
              <a:rPr lang="da-DK" dirty="0"/>
              <a:t>Stjerner angiver en signifikant udvikling fra tidligere år.</a:t>
            </a:r>
          </a:p>
        </p:txBody>
      </p:sp>
      <p:sp>
        <p:nvSpPr>
          <p:cNvPr id="6"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a:hlinkClick r:id="rId6">
                  <a:extLst>
                    <a:ext uri="{A12FA001-AC4F-418D-AE19-62706E023703}">
                      <ahyp:hlinkClr xmlns:ahyp="http://schemas.microsoft.com/office/drawing/2018/hyperlinkcolor" val="tx"/>
                    </a:ext>
                  </a:extLst>
                </a:hlinkClick>
              </a:rPr>
              <a:t>Vidensplatform</a:t>
            </a:r>
          </a:p>
        </p:txBody>
      </p:sp>
      <p:sp>
        <p:nvSpPr>
          <p:cNvPr id="8" name="Answer1"/>
          <p:cNvSpPr>
            <a:spLocks noGrp="1"/>
          </p:cNvSpPr>
          <p:nvPr>
            <p:ph type="body" sz="quarter" idx="49" hasCustomPrompt="1"/>
          </p:nvPr>
        </p:nvSpPr>
        <p:spPr>
          <a:xfrm>
            <a:off x="4806436" y="1214752"/>
            <a:ext cx="918000" cy="216000"/>
          </a:xfrm>
        </p:spPr>
        <p:txBody>
          <a:bodyPr/>
          <a:lstStyle/>
          <a:p>
            <a:r>
              <a:t>Ja</a:t>
            </a:r>
          </a:p>
        </p:txBody>
      </p:sp>
      <p:sp>
        <p:nvSpPr>
          <p:cNvPr id="9" name="Color1"/>
          <p:cNvSpPr>
            <a:spLocks noGrp="1"/>
          </p:cNvSpPr>
          <p:nvPr>
            <p:ph type="body" sz="quarter" idx="56" hasCustomPrompt="1"/>
          </p:nvPr>
        </p:nvSpPr>
        <p:spPr>
          <a:xfrm>
            <a:off x="4590436" y="1214752"/>
            <a:ext cx="216000" cy="216000"/>
          </a:xfrm>
        </p:spPr>
        <p:txBody>
          <a:bodyPr/>
          <a:lstStyle/>
          <a:p>
            <a:r>
              <a:t> </a:t>
            </a:r>
          </a:p>
        </p:txBody>
      </p:sp>
      <p:graphicFrame>
        <p:nvGraphicFramePr>
          <p:cNvPr id="10" name="Diagram 9" descr="{&quot;FileBindings&quot;:{&quot;ExcelFileBinding&quot;:{&quot;SheetName&quot;:&quot;Lyst til mere aktivitet&quot;,&quot;DataName&quot;:&quot;Chart 3&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11.0,&quot;Width&quot;:303.11763779527558,&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A6E38D25-FB41-4200-AB4A-A35ADF03F69C}"/>
              </a:ext>
            </a:extLst>
          </p:cNvPr>
          <p:cNvGraphicFramePr>
            <a:graphicFrameLocks/>
          </p:cNvGraphicFramePr>
          <p:nvPr>
            <p:extLst>
              <p:ext uri="{D42A27DB-BD31-4B8C-83A1-F6EECF244321}">
                <p14:modId xmlns:p14="http://schemas.microsoft.com/office/powerpoint/2010/main" val="385946631"/>
              </p:ext>
            </p:extLst>
          </p:nvPr>
        </p:nvGraphicFramePr>
        <p:xfrm>
          <a:off x="4329600" y="2060848"/>
          <a:ext cx="6734952"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17" name="Titel 7">
            <a:extLst>
              <a:ext uri="{FF2B5EF4-FFF2-40B4-BE49-F238E27FC236}">
                <a16:creationId xmlns:a16="http://schemas.microsoft.com/office/drawing/2014/main" id="{A11DDE71-8479-731A-3451-6D16F49D97B9}"/>
              </a:ext>
            </a:extLst>
          </p:cNvPr>
          <p:cNvSpPr>
            <a:spLocks noGrp="1"/>
          </p:cNvSpPr>
          <p:nvPr>
            <p:ph type="title"/>
          </p:nvPr>
        </p:nvSpPr>
        <p:spPr>
          <a:xfrm>
            <a:off x="551384" y="332728"/>
            <a:ext cx="3150000" cy="648000"/>
          </a:xfrm>
        </p:spPr>
        <p:txBody>
          <a:bodyPr vert="horz"/>
          <a:lstStyle/>
          <a:p>
            <a:r>
              <a:rPr lang="da-DK" dirty="0"/>
              <a:t>Idrætsaktivitet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A8C6-18E2-4C81-A4A5-C0CE340E43FA}"/>
              </a:ext>
            </a:extLst>
          </p:cNvPr>
          <p:cNvSpPr>
            <a:spLocks noGrp="1"/>
          </p:cNvSpPr>
          <p:nvPr>
            <p:ph type="title"/>
          </p:nvPr>
        </p:nvSpPr>
        <p:spPr>
          <a:xfrm>
            <a:off x="551880" y="414255"/>
            <a:ext cx="4464000" cy="525600"/>
          </a:xfrm>
        </p:spPr>
        <p:txBody>
          <a:bodyPr/>
          <a:lstStyle/>
          <a:p>
            <a:r>
              <a:rPr lang="da-DK" dirty="0"/>
              <a:t>Idrætsaktive</a:t>
            </a:r>
          </a:p>
        </p:txBody>
      </p:sp>
      <p:sp>
        <p:nvSpPr>
          <p:cNvPr id="3" name="Subtitle 2">
            <a:extLst>
              <a:ext uri="{FF2B5EF4-FFF2-40B4-BE49-F238E27FC236}">
                <a16:creationId xmlns:a16="http://schemas.microsoft.com/office/drawing/2014/main" id="{A92A7F2A-512D-4A48-BFDF-82E705C18314}"/>
              </a:ext>
            </a:extLst>
          </p:cNvPr>
          <p:cNvSpPr>
            <a:spLocks noGrp="1"/>
          </p:cNvSpPr>
          <p:nvPr>
            <p:ph type="body" sz="quarter" idx="15"/>
          </p:nvPr>
        </p:nvSpPr>
        <p:spPr/>
        <p:txBody>
          <a:bodyPr/>
          <a:lstStyle/>
          <a:p>
            <a:r>
              <a:rPr lang="da-DK" sz="1200" dirty="0">
                <a:effectLst/>
                <a:latin typeface="Arial" panose="020B0604020202020204" pitchFamily="34" charset="0"/>
                <a:ea typeface="Calibri" panose="020F0502020204030204" pitchFamily="34" charset="0"/>
                <a:cs typeface="Arial" panose="020B0604020202020204" pitchFamily="34" charset="0"/>
              </a:rPr>
              <a:t>I dette kapitel fokuseres der på idræts- og motionsvaner blandt idrætsaktive borgere. Idrætsaktive borgere er defineret som dem, der svarede ”Ja” til spørgsmålet ”Dyrker du normalt idræt og motion”.</a:t>
            </a:r>
          </a:p>
          <a:p>
            <a:r>
              <a:rPr lang="da-DK" sz="1200" dirty="0">
                <a:ea typeface="Calibri" panose="020F0502020204030204" pitchFamily="34" charset="0"/>
              </a:rPr>
              <a:t>Først beskrives idrætsaktives foretrukne aktiviteter. Herefter hvilken organiseringsform aktiviteterne dyrkes i. Til sidst analyseres årsagerne til at være startet på en aktivitet blandt de borgere, som er startet på en ny idræts- eller motionsform inden for det seneste år. </a:t>
            </a:r>
            <a:endParaRPr lang="da-DK" sz="1200" dirty="0">
              <a:effectLst/>
              <a:latin typeface="Arial" panose="020B0604020202020204" pitchFamily="34" charset="0"/>
              <a:ea typeface="Calibri" panose="020F0502020204030204" pitchFamily="34" charset="0"/>
              <a:cs typeface="Arial" panose="020B0604020202020204" pitchFamily="34" charset="0"/>
            </a:endParaRPr>
          </a:p>
          <a:p>
            <a:endParaRPr lang="da-DK" sz="1200" dirty="0"/>
          </a:p>
        </p:txBody>
      </p:sp>
      <p:pic>
        <p:nvPicPr>
          <p:cNvPr id="7" name="Pladsholder til indhold 6">
            <a:extLst>
              <a:ext uri="{FF2B5EF4-FFF2-40B4-BE49-F238E27FC236}">
                <a16:creationId xmlns:a16="http://schemas.microsoft.com/office/drawing/2014/main" id="{74DCD515-FF89-4212-A945-ABC4CF66993D}"/>
              </a:ext>
            </a:extLst>
          </p:cNvPr>
          <p:cNvPicPr>
            <a:picLocks noGrp="1" noChangeAspect="1"/>
          </p:cNvPicPr>
          <p:nvPr>
            <p:ph sz="quarter" idx="41"/>
          </p:nvPr>
        </p:nvPicPr>
        <p:blipFill>
          <a:blip r:embed="rId3">
            <a:extLst>
              <a:ext uri="{28A0092B-C50C-407E-A947-70E740481C1C}">
                <a14:useLocalDpi xmlns:a14="http://schemas.microsoft.com/office/drawing/2010/main" val="0"/>
              </a:ext>
            </a:extLst>
          </a:blip>
          <a:stretch>
            <a:fillRect/>
          </a:stretch>
        </p:blipFill>
        <p:spPr>
          <a:xfrm>
            <a:off x="7596784" y="1639900"/>
            <a:ext cx="4043832" cy="4445784"/>
          </a:xfrm>
        </p:spPr>
      </p:pic>
    </p:spTree>
    <p:extLst>
      <p:ext uri="{BB962C8B-B14F-4D97-AF65-F5344CB8AC3E}">
        <p14:creationId xmlns:p14="http://schemas.microsoft.com/office/powerpoint/2010/main" val="356318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5F49449-82D7-45DB-8AC6-2E6F65E19A9D}"/>
              </a:ext>
            </a:extLst>
          </p:cNvPr>
          <p:cNvSpPr>
            <a:spLocks noGrp="1"/>
          </p:cNvSpPr>
          <p:nvPr>
            <p:ph type="title"/>
          </p:nvPr>
        </p:nvSpPr>
        <p:spPr>
          <a:xfrm>
            <a:off x="551384" y="414255"/>
            <a:ext cx="3150000" cy="648000"/>
          </a:xfrm>
        </p:spPr>
        <p:txBody>
          <a:bodyPr/>
          <a:lstStyle/>
          <a:p>
            <a:r>
              <a:rPr lang="da-DK" dirty="0"/>
              <a:t>Idrætsaktive</a:t>
            </a:r>
          </a:p>
        </p:txBody>
      </p:sp>
      <p:sp>
        <p:nvSpPr>
          <p:cNvPr id="9" name="Pladsholder til tekst 8">
            <a:extLst>
              <a:ext uri="{FF2B5EF4-FFF2-40B4-BE49-F238E27FC236}">
                <a16:creationId xmlns:a16="http://schemas.microsoft.com/office/drawing/2014/main" id="{ED6A826D-4941-46F4-9C5C-AE334DFAFC70}"/>
              </a:ext>
            </a:extLst>
          </p:cNvPr>
          <p:cNvSpPr>
            <a:spLocks noGrp="1"/>
          </p:cNvSpPr>
          <p:nvPr>
            <p:ph type="body" sz="quarter" idx="43"/>
          </p:nvPr>
        </p:nvSpPr>
        <p:spPr>
          <a:xfrm>
            <a:off x="4343160" y="414255"/>
            <a:ext cx="4993200" cy="648000"/>
          </a:xfrm>
        </p:spPr>
        <p:txBody>
          <a:bodyPr/>
          <a:lstStyle/>
          <a:p>
            <a:r>
              <a:rPr lang="da-DK" dirty="0"/>
              <a:t>Populære aktiviteter blandt idrætsaktive</a:t>
            </a:r>
          </a:p>
        </p:txBody>
      </p:sp>
      <p:sp>
        <p:nvSpPr>
          <p:cNvPr id="13" name="Pladsholder til tekst 12">
            <a:extLst>
              <a:ext uri="{FF2B5EF4-FFF2-40B4-BE49-F238E27FC236}">
                <a16:creationId xmlns:a16="http://schemas.microsoft.com/office/drawing/2014/main" id="{2AE11645-07D0-49BB-B8F6-A65895B9DCBE}"/>
              </a:ext>
            </a:extLst>
          </p:cNvPr>
          <p:cNvSpPr>
            <a:spLocks noGrp="1"/>
          </p:cNvSpPr>
          <p:nvPr>
            <p:ph type="body" sz="quarter" idx="48"/>
          </p:nvPr>
        </p:nvSpPr>
        <p:spPr/>
        <p:txBody>
          <a:bodyPr/>
          <a:lstStyle/>
          <a:p>
            <a:r>
              <a:rPr lang="da-DK" sz="2000" dirty="0"/>
              <a:t>Vælg de aktiviteter, du har dyrket regelmæssigt inden for de seneste 12 måneder (…)?</a:t>
            </a:r>
            <a:endParaRPr lang="da-DK" dirty="0"/>
          </a:p>
          <a:p>
            <a:endParaRPr lang="da-DK" dirty="0"/>
          </a:p>
        </p:txBody>
      </p:sp>
      <p:sp>
        <p:nvSpPr>
          <p:cNvPr id="14" name="Pladsholder til tekst 13">
            <a:extLst>
              <a:ext uri="{FF2B5EF4-FFF2-40B4-BE49-F238E27FC236}">
                <a16:creationId xmlns:a16="http://schemas.microsoft.com/office/drawing/2014/main" id="{DBED06CA-C9DE-44DC-B8CB-7910DCB9C316}"/>
              </a:ext>
            </a:extLst>
          </p:cNvPr>
          <p:cNvSpPr>
            <a:spLocks noGrp="1"/>
          </p:cNvSpPr>
          <p:nvPr>
            <p:ph type="body" sz="quarter" idx="53"/>
          </p:nvPr>
        </p:nvSpPr>
        <p:spPr/>
        <p:txBody>
          <a:bodyPr/>
          <a:lstStyle/>
          <a:p>
            <a:r>
              <a:rPr lang="da-DK" sz="1200" dirty="0"/>
              <a:t>Note: Respondenterne havde mulighed for at angive flere svar, hvorfor søjlerne ikke summerer til 100%. </a:t>
            </a:r>
          </a:p>
          <a:p>
            <a:r>
              <a:rPr lang="da-DK" sz="1200" dirty="0"/>
              <a:t>Signifikanstest: </a:t>
            </a:r>
            <a:r>
              <a:rPr lang="da-DK" dirty="0" err="1"/>
              <a:t>Two</a:t>
            </a:r>
            <a:r>
              <a:rPr lang="da-DK" dirty="0"/>
              <a:t> sample Z-test.</a:t>
            </a:r>
          </a:p>
          <a:p>
            <a:r>
              <a:rPr lang="da-DK" sz="1200" dirty="0"/>
              <a:t>Stjerner angiver en signifikant udvikling fra tidligere år.</a:t>
            </a:r>
          </a:p>
        </p:txBody>
      </p:sp>
      <p:sp>
        <p:nvSpPr>
          <p:cNvPr id="47" name="Text Placeholder 8">
            <a:extLst>
              <a:ext uri="{FF2B5EF4-FFF2-40B4-BE49-F238E27FC236}">
                <a16:creationId xmlns:a16="http://schemas.microsoft.com/office/drawing/2014/main" id="{9417741A-F72D-43DE-8BB1-FC7AF10BC196}"/>
              </a:ext>
            </a:extLst>
          </p:cNvPr>
          <p:cNvSpPr txBox="1">
            <a:spLocks/>
          </p:cNvSpPr>
          <p:nvPr/>
        </p:nvSpPr>
        <p:spPr>
          <a:xfrm>
            <a:off x="3383956" y="1214752"/>
            <a:ext cx="1896492"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2018 (n=5946)</a:t>
            </a:r>
          </a:p>
        </p:txBody>
      </p:sp>
      <p:sp>
        <p:nvSpPr>
          <p:cNvPr id="48" name="Text Placeholder 10">
            <a:extLst>
              <a:ext uri="{FF2B5EF4-FFF2-40B4-BE49-F238E27FC236}">
                <a16:creationId xmlns:a16="http://schemas.microsoft.com/office/drawing/2014/main" id="{68AD73B2-39E6-402D-90CC-8BFBD5C243FD}"/>
              </a:ext>
            </a:extLst>
          </p:cNvPr>
          <p:cNvSpPr txBox="1">
            <a:spLocks/>
          </p:cNvSpPr>
          <p:nvPr/>
        </p:nvSpPr>
        <p:spPr>
          <a:xfrm>
            <a:off x="5112148" y="1196752"/>
            <a:ext cx="1769573"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2019 (n=16108)</a:t>
            </a:r>
          </a:p>
        </p:txBody>
      </p:sp>
      <p:sp>
        <p:nvSpPr>
          <p:cNvPr id="49" name="Text Placeholder 3">
            <a:extLst>
              <a:ext uri="{FF2B5EF4-FFF2-40B4-BE49-F238E27FC236}">
                <a16:creationId xmlns:a16="http://schemas.microsoft.com/office/drawing/2014/main" id="{F0784AF2-EDA6-4480-A6B0-E86AE54C70D4}"/>
              </a:ext>
            </a:extLst>
          </p:cNvPr>
          <p:cNvSpPr txBox="1">
            <a:spLocks/>
          </p:cNvSpPr>
          <p:nvPr/>
        </p:nvSpPr>
        <p:spPr>
          <a:xfrm>
            <a:off x="6696324" y="1222079"/>
            <a:ext cx="216000" cy="216000"/>
          </a:xfrm>
          <a:prstGeom prst="rect">
            <a:avLst/>
          </a:prstGeom>
          <a:solidFill>
            <a:srgbClr val="2D99C4"/>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51" name="Text Placeholder 5">
            <a:extLst>
              <a:ext uri="{FF2B5EF4-FFF2-40B4-BE49-F238E27FC236}">
                <a16:creationId xmlns:a16="http://schemas.microsoft.com/office/drawing/2014/main" id="{97C409E7-A301-4489-AFFB-A12CFBBBBF5D}"/>
              </a:ext>
            </a:extLst>
          </p:cNvPr>
          <p:cNvSpPr txBox="1">
            <a:spLocks/>
          </p:cNvSpPr>
          <p:nvPr/>
        </p:nvSpPr>
        <p:spPr>
          <a:xfrm>
            <a:off x="4896148" y="1214752"/>
            <a:ext cx="216000" cy="216000"/>
          </a:xfrm>
          <a:prstGeom prst="rect">
            <a:avLst/>
          </a:prstGeom>
          <a:solidFill>
            <a:srgbClr val="75CDFB"/>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52" name="Text Placeholder 6">
            <a:extLst>
              <a:ext uri="{FF2B5EF4-FFF2-40B4-BE49-F238E27FC236}">
                <a16:creationId xmlns:a16="http://schemas.microsoft.com/office/drawing/2014/main" id="{75E6F2D6-9935-4AB6-A6D3-56E3B83B0498}"/>
              </a:ext>
            </a:extLst>
          </p:cNvPr>
          <p:cNvSpPr txBox="1">
            <a:spLocks/>
          </p:cNvSpPr>
          <p:nvPr/>
        </p:nvSpPr>
        <p:spPr>
          <a:xfrm>
            <a:off x="3143672" y="1214752"/>
            <a:ext cx="216000" cy="216000"/>
          </a:xfrm>
          <a:prstGeom prst="rect">
            <a:avLst/>
          </a:prstGeom>
          <a:solidFill>
            <a:srgbClr val="B2DFFC"/>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54" name="Text Placeholder 19">
            <a:extLst>
              <a:ext uri="{FF2B5EF4-FFF2-40B4-BE49-F238E27FC236}">
                <a16:creationId xmlns:a16="http://schemas.microsoft.com/office/drawing/2014/main" id="{65F5E263-E2DA-4239-A246-D6E5E1E5B785}"/>
              </a:ext>
            </a:extLst>
          </p:cNvPr>
          <p:cNvSpPr txBox="1">
            <a:spLocks/>
          </p:cNvSpPr>
          <p:nvPr/>
        </p:nvSpPr>
        <p:spPr>
          <a:xfrm>
            <a:off x="6872764" y="1196752"/>
            <a:ext cx="1659752"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2021 (n=17273)</a:t>
            </a:r>
          </a:p>
        </p:txBody>
      </p:sp>
      <p:sp>
        <p:nvSpPr>
          <p:cNvPr id="16" name="Pladsholder til tekst 2" descr="Videbn">
            <a:extLst>
              <a:ext uri="{FF2B5EF4-FFF2-40B4-BE49-F238E27FC236}">
                <a16:creationId xmlns:a16="http://schemas.microsoft.com/office/drawing/2014/main" id="{7BFD7083-8F2B-44C2-AC31-2EDF7F46ED0E}"/>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Populære aktiviteter&quot;,&quot;DataName&quot;:&quot;Chart 1&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397.19094488188978,&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D8706B26-AECF-484A-944A-56B19A8D2A69}"/>
              </a:ext>
            </a:extLst>
          </p:cNvPr>
          <p:cNvGraphicFramePr>
            <a:graphicFrameLocks/>
          </p:cNvGraphicFramePr>
          <p:nvPr>
            <p:extLst>
              <p:ext uri="{D42A27DB-BD31-4B8C-83A1-F6EECF244321}">
                <p14:modId xmlns:p14="http://schemas.microsoft.com/office/powerpoint/2010/main" val="3802098812"/>
              </p:ext>
            </p:extLst>
          </p:nvPr>
        </p:nvGraphicFramePr>
        <p:xfrm>
          <a:off x="4329601" y="1806576"/>
          <a:ext cx="7322399" cy="453072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3">
            <a:extLst>
              <a:ext uri="{FF2B5EF4-FFF2-40B4-BE49-F238E27FC236}">
                <a16:creationId xmlns:a16="http://schemas.microsoft.com/office/drawing/2014/main" id="{F1DFD781-7592-17AC-B9BB-5A9A6B29872C}"/>
              </a:ext>
            </a:extLst>
          </p:cNvPr>
          <p:cNvSpPr txBox="1">
            <a:spLocks/>
          </p:cNvSpPr>
          <p:nvPr/>
        </p:nvSpPr>
        <p:spPr>
          <a:xfrm>
            <a:off x="8563716" y="1222079"/>
            <a:ext cx="216000" cy="216000"/>
          </a:xfrm>
          <a:prstGeom prst="rect">
            <a:avLst/>
          </a:prstGeom>
          <a:solidFill>
            <a:srgbClr val="194264"/>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 </a:t>
            </a:r>
          </a:p>
        </p:txBody>
      </p:sp>
      <p:sp>
        <p:nvSpPr>
          <p:cNvPr id="4" name="Text Placeholder 19">
            <a:extLst>
              <a:ext uri="{FF2B5EF4-FFF2-40B4-BE49-F238E27FC236}">
                <a16:creationId xmlns:a16="http://schemas.microsoft.com/office/drawing/2014/main" id="{F1AEB694-8714-83FA-7FA7-832B021DABD1}"/>
              </a:ext>
            </a:extLst>
          </p:cNvPr>
          <p:cNvSpPr txBox="1">
            <a:spLocks/>
          </p:cNvSpPr>
          <p:nvPr/>
        </p:nvSpPr>
        <p:spPr>
          <a:xfrm>
            <a:off x="8740156" y="1196752"/>
            <a:ext cx="1659752"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2022 (n=21123)</a:t>
            </a:r>
          </a:p>
        </p:txBody>
      </p:sp>
    </p:spTree>
    <p:extLst>
      <p:ext uri="{BB962C8B-B14F-4D97-AF65-F5344CB8AC3E}">
        <p14:creationId xmlns:p14="http://schemas.microsoft.com/office/powerpoint/2010/main" val="190631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3D5139-E718-4887-A6DA-57B53B17030A}"/>
              </a:ext>
            </a:extLst>
          </p:cNvPr>
          <p:cNvSpPr>
            <a:spLocks noGrp="1"/>
          </p:cNvSpPr>
          <p:nvPr>
            <p:ph type="body" sz="quarter" idx="15"/>
          </p:nvPr>
        </p:nvSpPr>
        <p:spPr>
          <a:xfrm>
            <a:off x="540000" y="1800000"/>
            <a:ext cx="3827808" cy="4334400"/>
          </a:xfrm>
        </p:spPr>
        <p:txBody>
          <a:bodyPr/>
          <a:lstStyle/>
          <a:p>
            <a:r>
              <a:rPr lang="da-DK" dirty="0"/>
              <a:t>Indledning s. 3</a:t>
            </a:r>
          </a:p>
          <a:p>
            <a:r>
              <a:rPr lang="da-DK" dirty="0"/>
              <a:t>Analysestrategi s. 4</a:t>
            </a:r>
          </a:p>
          <a:p>
            <a:r>
              <a:rPr lang="da-DK" dirty="0"/>
              <a:t>Idrætsaktivitet s. 5</a:t>
            </a:r>
          </a:p>
          <a:p>
            <a:r>
              <a:rPr lang="da-DK" dirty="0"/>
              <a:t>Idrætsaktive s. 18</a:t>
            </a:r>
          </a:p>
          <a:p>
            <a:r>
              <a:rPr lang="da-DK" dirty="0"/>
              <a:t>Ikke-idrætsaktive s. 22</a:t>
            </a:r>
          </a:p>
          <a:p>
            <a:r>
              <a:rPr lang="da-DK" dirty="0"/>
              <a:t>Rum og rammer for idræt s. 26</a:t>
            </a:r>
          </a:p>
          <a:p>
            <a:r>
              <a:rPr lang="da-DK" dirty="0"/>
              <a:t>Sociale relationer og idrætsaktivitet s. 33</a:t>
            </a:r>
          </a:p>
          <a:p>
            <a:r>
              <a:rPr lang="da-DK" dirty="0"/>
              <a:t>Trivsel s. 37</a:t>
            </a:r>
          </a:p>
          <a:p>
            <a:r>
              <a:rPr lang="da-DK" dirty="0"/>
              <a:t>Fysisk aktivitet s. 39</a:t>
            </a:r>
          </a:p>
          <a:p>
            <a:r>
              <a:rPr lang="da-DK" dirty="0"/>
              <a:t>Afsluttende bemærkning s. 43</a:t>
            </a:r>
          </a:p>
        </p:txBody>
      </p:sp>
      <p:sp>
        <p:nvSpPr>
          <p:cNvPr id="2" name="Title 1">
            <a:extLst>
              <a:ext uri="{FF2B5EF4-FFF2-40B4-BE49-F238E27FC236}">
                <a16:creationId xmlns:a16="http://schemas.microsoft.com/office/drawing/2014/main" id="{F1934D47-D0E1-4DFA-A951-C672FFA7B3B1}"/>
              </a:ext>
            </a:extLst>
          </p:cNvPr>
          <p:cNvSpPr>
            <a:spLocks noGrp="1"/>
          </p:cNvSpPr>
          <p:nvPr>
            <p:ph type="title"/>
          </p:nvPr>
        </p:nvSpPr>
        <p:spPr>
          <a:xfrm>
            <a:off x="551384" y="414255"/>
            <a:ext cx="4464000" cy="525600"/>
          </a:xfrm>
        </p:spPr>
        <p:txBody>
          <a:bodyPr/>
          <a:lstStyle/>
          <a:p>
            <a:r>
              <a:rPr lang="da-DK" dirty="0"/>
              <a:t>Indhold</a:t>
            </a:r>
          </a:p>
        </p:txBody>
      </p:sp>
    </p:spTree>
    <p:extLst>
      <p:ext uri="{BB962C8B-B14F-4D97-AF65-F5344CB8AC3E}">
        <p14:creationId xmlns:p14="http://schemas.microsoft.com/office/powerpoint/2010/main" val="126813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1DEEE12-3836-46CD-BF5C-80BFDFFB7011}"/>
              </a:ext>
            </a:extLst>
          </p:cNvPr>
          <p:cNvSpPr>
            <a:spLocks noGrp="1"/>
          </p:cNvSpPr>
          <p:nvPr>
            <p:ph type="title"/>
          </p:nvPr>
        </p:nvSpPr>
        <p:spPr>
          <a:xfrm>
            <a:off x="551384" y="414255"/>
            <a:ext cx="3150000" cy="648000"/>
          </a:xfrm>
        </p:spPr>
        <p:txBody>
          <a:bodyPr/>
          <a:lstStyle/>
          <a:p>
            <a:r>
              <a:rPr lang="da-DK" dirty="0"/>
              <a:t>Idrætsaktive</a:t>
            </a:r>
          </a:p>
        </p:txBody>
      </p:sp>
      <p:sp>
        <p:nvSpPr>
          <p:cNvPr id="9" name="Pladsholder til tekst 8">
            <a:extLst>
              <a:ext uri="{FF2B5EF4-FFF2-40B4-BE49-F238E27FC236}">
                <a16:creationId xmlns:a16="http://schemas.microsoft.com/office/drawing/2014/main" id="{3307F32F-92A2-4D4B-B05C-9B65D509C004}"/>
              </a:ext>
            </a:extLst>
          </p:cNvPr>
          <p:cNvSpPr>
            <a:spLocks noGrp="1"/>
          </p:cNvSpPr>
          <p:nvPr>
            <p:ph type="body" sz="quarter" idx="43"/>
          </p:nvPr>
        </p:nvSpPr>
        <p:spPr>
          <a:xfrm>
            <a:off x="4343160" y="414255"/>
            <a:ext cx="4993200" cy="648000"/>
          </a:xfrm>
        </p:spPr>
        <p:txBody>
          <a:bodyPr/>
          <a:lstStyle/>
          <a:p>
            <a:r>
              <a:rPr lang="da-DK" dirty="0"/>
              <a:t>Organiseringsformer</a:t>
            </a:r>
          </a:p>
        </p:txBody>
      </p:sp>
      <p:sp>
        <p:nvSpPr>
          <p:cNvPr id="14" name="Pladsholder til tekst 13">
            <a:extLst>
              <a:ext uri="{FF2B5EF4-FFF2-40B4-BE49-F238E27FC236}">
                <a16:creationId xmlns:a16="http://schemas.microsoft.com/office/drawing/2014/main" id="{CB3B7941-8AEF-4AB8-A0CC-93C47BAAE08D}"/>
              </a:ext>
            </a:extLst>
          </p:cNvPr>
          <p:cNvSpPr>
            <a:spLocks noGrp="1"/>
          </p:cNvSpPr>
          <p:nvPr>
            <p:ph type="body" sz="quarter" idx="53"/>
          </p:nvPr>
        </p:nvSpPr>
        <p:spPr>
          <a:xfrm>
            <a:off x="539999" y="3429000"/>
            <a:ext cx="2574000" cy="2711059"/>
          </a:xfrm>
        </p:spPr>
        <p:txBody>
          <a:bodyPr/>
          <a:lstStyle/>
          <a:p>
            <a:r>
              <a:rPr lang="da-DK" sz="1200" dirty="0"/>
              <a:t>Note: Respondenterne havde mulighed for at angive flere svar, hvorfor søjlerne ikke summerer til 100%. </a:t>
            </a:r>
          </a:p>
          <a:p>
            <a:r>
              <a:rPr lang="da-DK" dirty="0"/>
              <a:t>Dette spørgsmål er justeret ift. tidligere år, sådan at det nu kun indeholder respondenter, som er idrætsaktive, modsat tidligere år, hvor alle respondenter indgik.</a:t>
            </a:r>
            <a:endParaRPr lang="da-DK" sz="1200" dirty="0"/>
          </a:p>
          <a:p>
            <a:r>
              <a:rPr lang="da-DK" sz="1200" dirty="0"/>
              <a:t>Signifikanstest: </a:t>
            </a:r>
            <a:r>
              <a:rPr lang="da-DK" dirty="0" err="1"/>
              <a:t>Two</a:t>
            </a:r>
            <a:r>
              <a:rPr lang="da-DK" dirty="0"/>
              <a:t> sample Z-test.</a:t>
            </a:r>
            <a:endParaRPr lang="da-DK" sz="1200" dirty="0"/>
          </a:p>
          <a:p>
            <a:r>
              <a:rPr lang="da-DK" sz="1200" dirty="0"/>
              <a:t>Stjerner angiver en signifikant udvikling fra tidligere år.</a:t>
            </a:r>
          </a:p>
          <a:p>
            <a:r>
              <a:rPr lang="da-DK" dirty="0"/>
              <a:t>n=21123</a:t>
            </a:r>
            <a:endParaRPr lang="da-DK" sz="1200" dirty="0"/>
          </a:p>
        </p:txBody>
      </p:sp>
      <p:sp>
        <p:nvSpPr>
          <p:cNvPr id="17" name="Pladsholder til tekst 2" descr="Videbn">
            <a:extLst>
              <a:ext uri="{FF2B5EF4-FFF2-40B4-BE49-F238E27FC236}">
                <a16:creationId xmlns:a16="http://schemas.microsoft.com/office/drawing/2014/main" id="{27C15922-242B-41CE-B00D-33DAA011E829}"/>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sp>
        <p:nvSpPr>
          <p:cNvPr id="18" name="Pladsholder til tekst 12">
            <a:extLst>
              <a:ext uri="{FF2B5EF4-FFF2-40B4-BE49-F238E27FC236}">
                <a16:creationId xmlns:a16="http://schemas.microsoft.com/office/drawing/2014/main" id="{35165AB9-FF78-4A3E-8791-23940B27431F}"/>
              </a:ext>
            </a:extLst>
          </p:cNvPr>
          <p:cNvSpPr txBox="1">
            <a:spLocks/>
          </p:cNvSpPr>
          <p:nvPr/>
        </p:nvSpPr>
        <p:spPr>
          <a:xfrm>
            <a:off x="535200" y="1806576"/>
            <a:ext cx="3971824" cy="1425184"/>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vert="horz" wrap="square" lIns="180000" tIns="180000" rIns="900000" bIns="180000" rtlCol="0">
            <a:noAutofit/>
          </a:bodyPr>
          <a:lstStyle>
            <a:lvl1pPr marL="0" indent="0" algn="l" defTabSz="914400" rtl="0" eaLnBrk="1" latinLnBrk="0" hangingPunct="1">
              <a:spcBef>
                <a:spcPts val="300"/>
              </a:spcBef>
              <a:spcAft>
                <a:spcPts val="600"/>
              </a:spcAft>
              <a:buClr>
                <a:schemeClr val="accent4"/>
              </a:buClr>
              <a:buFontTx/>
              <a:buNone/>
              <a:defRPr sz="2000" b="1" kern="1200" baseline="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0" kern="1200">
                <a:solidFill>
                  <a:schemeClr val="bg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bg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bg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I hvilke sammenhænge har du dyrket disse aktiviteter?</a:t>
            </a:r>
          </a:p>
        </p:txBody>
      </p:sp>
      <p:graphicFrame>
        <p:nvGraphicFramePr>
          <p:cNvPr id="2" name="Chart">
            <a:extLst>
              <a:ext uri="{FF2B5EF4-FFF2-40B4-BE49-F238E27FC236}">
                <a16:creationId xmlns:a16="http://schemas.microsoft.com/office/drawing/2014/main" id="{613BDF14-6597-BA16-2F75-45B553C0C698}"/>
              </a:ext>
            </a:extLst>
          </p:cNvPr>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000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D38A86A-873A-4925-A16E-1585BB913ABA}"/>
              </a:ext>
            </a:extLst>
          </p:cNvPr>
          <p:cNvSpPr>
            <a:spLocks noGrp="1"/>
          </p:cNvSpPr>
          <p:nvPr>
            <p:ph type="title"/>
          </p:nvPr>
        </p:nvSpPr>
        <p:spPr>
          <a:xfrm>
            <a:off x="551384" y="414255"/>
            <a:ext cx="3150000" cy="648000"/>
          </a:xfrm>
        </p:spPr>
        <p:txBody>
          <a:bodyPr/>
          <a:lstStyle/>
          <a:p>
            <a:r>
              <a:rPr lang="da-DK" dirty="0"/>
              <a:t>Idrætsaktive</a:t>
            </a:r>
          </a:p>
        </p:txBody>
      </p:sp>
      <p:sp>
        <p:nvSpPr>
          <p:cNvPr id="9" name="Pladsholder til tekst 8">
            <a:extLst>
              <a:ext uri="{FF2B5EF4-FFF2-40B4-BE49-F238E27FC236}">
                <a16:creationId xmlns:a16="http://schemas.microsoft.com/office/drawing/2014/main" id="{2CF1EFD7-024D-407B-BA24-2A75DBBD3B1C}"/>
              </a:ext>
            </a:extLst>
          </p:cNvPr>
          <p:cNvSpPr>
            <a:spLocks noGrp="1"/>
          </p:cNvSpPr>
          <p:nvPr>
            <p:ph type="body" sz="quarter" idx="43"/>
          </p:nvPr>
        </p:nvSpPr>
        <p:spPr>
          <a:xfrm>
            <a:off x="4330728" y="414255"/>
            <a:ext cx="4933624" cy="648000"/>
          </a:xfrm>
        </p:spPr>
        <p:txBody>
          <a:bodyPr/>
          <a:lstStyle/>
          <a:p>
            <a:r>
              <a:rPr lang="da-DK" dirty="0"/>
              <a:t>Årsager til start på ny aktivitet inden for det seneste år</a:t>
            </a:r>
          </a:p>
        </p:txBody>
      </p:sp>
      <p:sp>
        <p:nvSpPr>
          <p:cNvPr id="13" name="Pladsholder til tekst 12">
            <a:extLst>
              <a:ext uri="{FF2B5EF4-FFF2-40B4-BE49-F238E27FC236}">
                <a16:creationId xmlns:a16="http://schemas.microsoft.com/office/drawing/2014/main" id="{02D1E768-D64F-4DE3-81EF-3F4708811D6B}"/>
              </a:ext>
            </a:extLst>
          </p:cNvPr>
          <p:cNvSpPr>
            <a:spLocks noGrp="1"/>
          </p:cNvSpPr>
          <p:nvPr>
            <p:ph type="body" sz="quarter" idx="48"/>
          </p:nvPr>
        </p:nvSpPr>
        <p:spPr/>
        <p:txBody>
          <a:bodyPr/>
          <a:lstStyle/>
          <a:p>
            <a:r>
              <a:rPr lang="da-DK" sz="2000" dirty="0"/>
              <a:t>Hvad fik dig til at starte på den aktivitet/de aktiviteter, som du er startet på inden for det seneste år?</a:t>
            </a:r>
            <a:endParaRPr lang="da-DK" dirty="0"/>
          </a:p>
        </p:txBody>
      </p:sp>
      <p:sp>
        <p:nvSpPr>
          <p:cNvPr id="14" name="Pladsholder til tekst 13">
            <a:extLst>
              <a:ext uri="{FF2B5EF4-FFF2-40B4-BE49-F238E27FC236}">
                <a16:creationId xmlns:a16="http://schemas.microsoft.com/office/drawing/2014/main" id="{4C770486-82BB-482B-A6D6-48264446A6A2}"/>
              </a:ext>
            </a:extLst>
          </p:cNvPr>
          <p:cNvSpPr>
            <a:spLocks noGrp="1"/>
          </p:cNvSpPr>
          <p:nvPr>
            <p:ph type="body" sz="quarter" idx="53"/>
          </p:nvPr>
        </p:nvSpPr>
        <p:spPr/>
        <p:txBody>
          <a:bodyPr/>
          <a:lstStyle/>
          <a:p>
            <a:r>
              <a:rPr lang="da-DK" sz="1200" dirty="0"/>
              <a:t>Note: Respondenterne havde mulighed for at angive flere svar, hvorfor søjlerne ikke summerer til 100%. </a:t>
            </a:r>
          </a:p>
          <a:p>
            <a:r>
              <a:rPr lang="da-DK" dirty="0"/>
              <a:t>n=5094</a:t>
            </a:r>
          </a:p>
        </p:txBody>
      </p:sp>
      <p:sp>
        <p:nvSpPr>
          <p:cNvPr id="10" name="Pladsholder til tekst 2" descr="Videbn">
            <a:extLst>
              <a:ext uri="{FF2B5EF4-FFF2-40B4-BE49-F238E27FC236}">
                <a16:creationId xmlns:a16="http://schemas.microsoft.com/office/drawing/2014/main" id="{5C68F0BA-7457-4BAE-8C06-E50BC0EAE2C8}"/>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Chart">
            <a:extLst>
              <a:ext uri="{FF2B5EF4-FFF2-40B4-BE49-F238E27FC236}">
                <a16:creationId xmlns:a16="http://schemas.microsoft.com/office/drawing/2014/main" id="{E8FCDAE6-9528-1CDA-6D1F-C67D2EED305D}"/>
              </a:ext>
            </a:extLst>
          </p:cNvPr>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84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50CE3-C80D-4291-95D1-5D9BEDFAC495}"/>
              </a:ext>
            </a:extLst>
          </p:cNvPr>
          <p:cNvSpPr>
            <a:spLocks noGrp="1"/>
          </p:cNvSpPr>
          <p:nvPr>
            <p:ph type="title"/>
          </p:nvPr>
        </p:nvSpPr>
        <p:spPr>
          <a:xfrm>
            <a:off x="551880" y="414255"/>
            <a:ext cx="4464000" cy="525600"/>
          </a:xfrm>
        </p:spPr>
        <p:txBody>
          <a:bodyPr/>
          <a:lstStyle/>
          <a:p>
            <a:r>
              <a:rPr lang="da-DK" dirty="0"/>
              <a:t>Ikke-idrætsaktive</a:t>
            </a:r>
          </a:p>
        </p:txBody>
      </p:sp>
      <p:sp>
        <p:nvSpPr>
          <p:cNvPr id="3" name="Undertitel 2">
            <a:extLst>
              <a:ext uri="{FF2B5EF4-FFF2-40B4-BE49-F238E27FC236}">
                <a16:creationId xmlns:a16="http://schemas.microsoft.com/office/drawing/2014/main" id="{36F521DC-C055-4D32-86F0-475D66A159D1}"/>
              </a:ext>
            </a:extLst>
          </p:cNvPr>
          <p:cNvSpPr>
            <a:spLocks noGrp="1"/>
          </p:cNvSpPr>
          <p:nvPr>
            <p:ph type="body" sz="quarter" idx="15"/>
          </p:nvPr>
        </p:nvSpPr>
        <p:spPr/>
        <p:txBody>
          <a:bodyPr/>
          <a:lstStyle/>
          <a:p>
            <a:r>
              <a:rPr lang="da-DK" sz="1200" dirty="0">
                <a:effectLst/>
                <a:latin typeface="Arial" panose="020B0604020202020204" pitchFamily="34" charset="0"/>
                <a:ea typeface="Calibri" panose="020F0502020204030204" pitchFamily="34" charset="0"/>
                <a:cs typeface="Arial" panose="020B0604020202020204" pitchFamily="34" charset="0"/>
              </a:rPr>
              <a:t>I dette kapitel fokuseres der på idræts- og motionsvaner blandt ikke-idrætsaktive borgere. Ikke-idrætsaktive borgere er defineret som dem, der svarede ”Ja, men ikke for tiden” eller ”Nej” til spørgsmålet ”Dyrker du normalt idræt og motion?”.</a:t>
            </a:r>
          </a:p>
          <a:p>
            <a:r>
              <a:rPr lang="da-DK" sz="1200" dirty="0">
                <a:ea typeface="Calibri" panose="020F0502020204030204" pitchFamily="34" charset="0"/>
              </a:rPr>
              <a:t>Først beskrives de idrætsaktiviteter ikke-idrætsaktive kunne tænke sig at dyrke, hvis de skulle starte til en ny aktivitet. Herefter analyseres årsagerne til ikke at dyrke idræt og motion. Disse analyser er opdelt efter, om respondenterne svarede henholdsvis ”Ja, men ikke for tiden” eller ”Nej” </a:t>
            </a:r>
            <a:r>
              <a:rPr lang="da-DK" sz="1200" dirty="0">
                <a:effectLst/>
                <a:latin typeface="Arial" panose="020B0604020202020204" pitchFamily="34" charset="0"/>
                <a:ea typeface="Calibri" panose="020F0502020204030204" pitchFamily="34" charset="0"/>
                <a:cs typeface="Arial" panose="020B0604020202020204" pitchFamily="34" charset="0"/>
              </a:rPr>
              <a:t>til spørgsmålet ”Dyrker du normalt idræt og motion?”.</a:t>
            </a:r>
          </a:p>
          <a:p>
            <a:endParaRPr lang="da-DK" sz="1200" dirty="0"/>
          </a:p>
        </p:txBody>
      </p:sp>
      <p:pic>
        <p:nvPicPr>
          <p:cNvPr id="7" name="Pladsholder til indhold 6" descr="Et billede, der indeholder tekst&#10;&#10;Automatisk genereret beskrivelse">
            <a:extLst>
              <a:ext uri="{FF2B5EF4-FFF2-40B4-BE49-F238E27FC236}">
                <a16:creationId xmlns:a16="http://schemas.microsoft.com/office/drawing/2014/main" id="{4E2E0347-05F0-46BB-96D6-3376AE7857C4}"/>
              </a:ext>
            </a:extLst>
          </p:cNvPr>
          <p:cNvPicPr>
            <a:picLocks noGrp="1" noChangeAspect="1"/>
          </p:cNvPicPr>
          <p:nvPr>
            <p:ph sz="quarter" idx="41"/>
          </p:nvPr>
        </p:nvPicPr>
        <p:blipFill>
          <a:blip r:embed="rId3">
            <a:extLst>
              <a:ext uri="{28A0092B-C50C-407E-A947-70E740481C1C}">
                <a14:useLocalDpi xmlns:a14="http://schemas.microsoft.com/office/drawing/2010/main" val="0"/>
              </a:ext>
            </a:extLst>
          </a:blip>
          <a:stretch>
            <a:fillRect/>
          </a:stretch>
        </p:blipFill>
        <p:spPr>
          <a:xfrm>
            <a:off x="7680176" y="1821591"/>
            <a:ext cx="3903241" cy="4291218"/>
          </a:xfrm>
        </p:spPr>
      </p:pic>
    </p:spTree>
    <p:extLst>
      <p:ext uri="{BB962C8B-B14F-4D97-AF65-F5344CB8AC3E}">
        <p14:creationId xmlns:p14="http://schemas.microsoft.com/office/powerpoint/2010/main" val="412412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2115673-9523-4679-AE41-BC651F312C6F}"/>
              </a:ext>
            </a:extLst>
          </p:cNvPr>
          <p:cNvSpPr>
            <a:spLocks noGrp="1"/>
          </p:cNvSpPr>
          <p:nvPr>
            <p:ph type="title"/>
          </p:nvPr>
        </p:nvSpPr>
        <p:spPr>
          <a:xfrm>
            <a:off x="551384" y="414255"/>
            <a:ext cx="3150000" cy="648000"/>
          </a:xfrm>
        </p:spPr>
        <p:txBody>
          <a:bodyPr/>
          <a:lstStyle/>
          <a:p>
            <a:r>
              <a:rPr lang="da-DK" dirty="0"/>
              <a:t>Ikke-idrætsaktive</a:t>
            </a:r>
          </a:p>
        </p:txBody>
      </p:sp>
      <p:sp>
        <p:nvSpPr>
          <p:cNvPr id="9" name="Pladsholder til tekst 8">
            <a:extLst>
              <a:ext uri="{FF2B5EF4-FFF2-40B4-BE49-F238E27FC236}">
                <a16:creationId xmlns:a16="http://schemas.microsoft.com/office/drawing/2014/main" id="{01856264-83CC-449C-8DD1-5E3A00370685}"/>
              </a:ext>
            </a:extLst>
          </p:cNvPr>
          <p:cNvSpPr>
            <a:spLocks noGrp="1"/>
          </p:cNvSpPr>
          <p:nvPr>
            <p:ph type="body" sz="quarter" idx="43"/>
          </p:nvPr>
        </p:nvSpPr>
        <p:spPr>
          <a:xfrm>
            <a:off x="4343160" y="414255"/>
            <a:ext cx="4993200" cy="648000"/>
          </a:xfrm>
        </p:spPr>
        <p:txBody>
          <a:bodyPr/>
          <a:lstStyle/>
          <a:p>
            <a:r>
              <a:rPr lang="da-DK" dirty="0"/>
              <a:t>Ønskede aktiviteter blandt ikke-idrætsaktive</a:t>
            </a:r>
          </a:p>
        </p:txBody>
      </p:sp>
      <p:sp>
        <p:nvSpPr>
          <p:cNvPr id="13" name="Pladsholder til tekst 12">
            <a:extLst>
              <a:ext uri="{FF2B5EF4-FFF2-40B4-BE49-F238E27FC236}">
                <a16:creationId xmlns:a16="http://schemas.microsoft.com/office/drawing/2014/main" id="{A440CBE3-3AD8-4C34-AB7F-CC11A09D6267}"/>
              </a:ext>
            </a:extLst>
          </p:cNvPr>
          <p:cNvSpPr>
            <a:spLocks noGrp="1"/>
          </p:cNvSpPr>
          <p:nvPr>
            <p:ph type="body" sz="quarter" idx="48"/>
          </p:nvPr>
        </p:nvSpPr>
        <p:spPr>
          <a:xfrm>
            <a:off x="540000" y="1806576"/>
            <a:ext cx="3277887" cy="2270496"/>
          </a:xfrm>
        </p:spPr>
        <p:txBody>
          <a:bodyPr/>
          <a:lstStyle/>
          <a:p>
            <a:r>
              <a:rPr lang="da-DK" sz="2000" dirty="0"/>
              <a:t>Vælg de aktiviteter, du kunne tænke dig at dyrke, hvis du skulle starte til en ny aktivitet?</a:t>
            </a:r>
            <a:endParaRPr lang="da-DK" dirty="0"/>
          </a:p>
        </p:txBody>
      </p:sp>
      <p:sp>
        <p:nvSpPr>
          <p:cNvPr id="14" name="Pladsholder til tekst 13">
            <a:extLst>
              <a:ext uri="{FF2B5EF4-FFF2-40B4-BE49-F238E27FC236}">
                <a16:creationId xmlns:a16="http://schemas.microsoft.com/office/drawing/2014/main" id="{A5CCF62F-4AB2-4642-9CE9-FED98DFE9D2C}"/>
              </a:ext>
            </a:extLst>
          </p:cNvPr>
          <p:cNvSpPr>
            <a:spLocks noGrp="1"/>
          </p:cNvSpPr>
          <p:nvPr>
            <p:ph type="body" sz="quarter" idx="53"/>
          </p:nvPr>
        </p:nvSpPr>
        <p:spPr>
          <a:xfrm>
            <a:off x="539999" y="4221088"/>
            <a:ext cx="2574000" cy="1944216"/>
          </a:xfrm>
        </p:spPr>
        <p:txBody>
          <a:bodyPr/>
          <a:lstStyle/>
          <a:p>
            <a:r>
              <a:rPr lang="da-DK" sz="1200" dirty="0"/>
              <a:t>Note: Respondenterne havde mulighed for at angive flere svar, hvorfor søjlerne ikke summerer til 100%. </a:t>
            </a:r>
          </a:p>
          <a:p>
            <a:r>
              <a:rPr lang="da-DK" dirty="0"/>
              <a:t>Grafen viser svar fra de respondenter, som svarede ”Ja, men ikke for tiden” til spørgsmålet ”Dyrker du normalt idræt eller motion?”</a:t>
            </a:r>
            <a:endParaRPr lang="da-DK" sz="1200" dirty="0"/>
          </a:p>
          <a:p>
            <a:r>
              <a:rPr lang="da-DK" dirty="0"/>
              <a:t>n=3190</a:t>
            </a:r>
          </a:p>
        </p:txBody>
      </p:sp>
      <p:sp>
        <p:nvSpPr>
          <p:cNvPr id="10" name="Pladsholder til tekst 2" descr="Videbn">
            <a:extLst>
              <a:ext uri="{FF2B5EF4-FFF2-40B4-BE49-F238E27FC236}">
                <a16:creationId xmlns:a16="http://schemas.microsoft.com/office/drawing/2014/main" id="{2B916459-3910-418E-AEBA-E9E92A3D2DE5}"/>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3" name="Chart">
            <a:extLst>
              <a:ext uri="{FF2B5EF4-FFF2-40B4-BE49-F238E27FC236}">
                <a16:creationId xmlns:a16="http://schemas.microsoft.com/office/drawing/2014/main" id="{29896AAE-3BA9-C7A5-002F-4A696D51F11A}"/>
              </a:ext>
            </a:extLst>
          </p:cNvPr>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886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D6B215-0D1B-44B3-B060-39FEA7308433}"/>
              </a:ext>
            </a:extLst>
          </p:cNvPr>
          <p:cNvSpPr>
            <a:spLocks noGrp="1"/>
          </p:cNvSpPr>
          <p:nvPr>
            <p:ph type="title"/>
          </p:nvPr>
        </p:nvSpPr>
        <p:spPr>
          <a:xfrm>
            <a:off x="551384" y="414255"/>
            <a:ext cx="3150000" cy="648000"/>
          </a:xfrm>
        </p:spPr>
        <p:txBody>
          <a:bodyPr/>
          <a:lstStyle/>
          <a:p>
            <a:r>
              <a:rPr lang="da-DK" dirty="0"/>
              <a:t>Ikke-idrætsaktive</a:t>
            </a:r>
          </a:p>
        </p:txBody>
      </p:sp>
      <p:sp>
        <p:nvSpPr>
          <p:cNvPr id="9" name="Pladsholder til tekst 8">
            <a:extLst>
              <a:ext uri="{FF2B5EF4-FFF2-40B4-BE49-F238E27FC236}">
                <a16:creationId xmlns:a16="http://schemas.microsoft.com/office/drawing/2014/main" id="{5196B627-DFB7-4CDD-8A97-FC4D0C6768A3}"/>
              </a:ext>
            </a:extLst>
          </p:cNvPr>
          <p:cNvSpPr>
            <a:spLocks noGrp="1"/>
          </p:cNvSpPr>
          <p:nvPr>
            <p:ph type="body" sz="quarter" idx="43"/>
          </p:nvPr>
        </p:nvSpPr>
        <p:spPr>
          <a:xfrm>
            <a:off x="4343160" y="414255"/>
            <a:ext cx="4993200" cy="648000"/>
          </a:xfrm>
        </p:spPr>
        <p:txBody>
          <a:bodyPr/>
          <a:lstStyle/>
          <a:p>
            <a:r>
              <a:rPr lang="da-DK" dirty="0"/>
              <a:t>Årsager til at holde pause fra at dyrke idræt og motion</a:t>
            </a:r>
          </a:p>
        </p:txBody>
      </p:sp>
      <p:sp>
        <p:nvSpPr>
          <p:cNvPr id="13" name="Pladsholder til tekst 12">
            <a:extLst>
              <a:ext uri="{FF2B5EF4-FFF2-40B4-BE49-F238E27FC236}">
                <a16:creationId xmlns:a16="http://schemas.microsoft.com/office/drawing/2014/main" id="{ADB3D1D0-9A41-4AC2-9496-1CA51E42426A}"/>
              </a:ext>
            </a:extLst>
          </p:cNvPr>
          <p:cNvSpPr>
            <a:spLocks noGrp="1"/>
          </p:cNvSpPr>
          <p:nvPr>
            <p:ph type="body" sz="quarter" idx="48"/>
          </p:nvPr>
        </p:nvSpPr>
        <p:spPr>
          <a:xfrm>
            <a:off x="540000" y="1806576"/>
            <a:ext cx="3277887" cy="2270496"/>
          </a:xfrm>
        </p:spPr>
        <p:txBody>
          <a:bodyPr/>
          <a:lstStyle/>
          <a:p>
            <a:r>
              <a:rPr lang="da-DK" sz="2000" dirty="0"/>
              <a:t>Hvad er årsagen til, at du ikke dyrker idræt og motion?</a:t>
            </a:r>
            <a:endParaRPr lang="da-DK" dirty="0"/>
          </a:p>
        </p:txBody>
      </p:sp>
      <p:sp>
        <p:nvSpPr>
          <p:cNvPr id="14" name="Pladsholder til tekst 13">
            <a:extLst>
              <a:ext uri="{FF2B5EF4-FFF2-40B4-BE49-F238E27FC236}">
                <a16:creationId xmlns:a16="http://schemas.microsoft.com/office/drawing/2014/main" id="{DE2594D4-D53D-4D2E-A195-63F999D052A4}"/>
              </a:ext>
            </a:extLst>
          </p:cNvPr>
          <p:cNvSpPr>
            <a:spLocks noGrp="1"/>
          </p:cNvSpPr>
          <p:nvPr>
            <p:ph type="body" sz="quarter" idx="53"/>
          </p:nvPr>
        </p:nvSpPr>
        <p:spPr/>
        <p:txBody>
          <a:bodyPr/>
          <a:lstStyle/>
          <a:p>
            <a:r>
              <a:rPr lang="da-DK" sz="1200" dirty="0"/>
              <a:t>Note: Respondenterne havde mulighed for at angive flere svar, hvorfor søjlerne ikke summerer til 100%. </a:t>
            </a:r>
          </a:p>
          <a:p>
            <a:r>
              <a:rPr lang="da-DK" sz="1200" dirty="0"/>
              <a:t>Grafen viser svar fra de respondenter, som svarede ”Ja, men ikke for tiden” til spørgsmålet ”Dyrker du normalt idræt eller motion?”</a:t>
            </a:r>
          </a:p>
          <a:p>
            <a:r>
              <a:rPr lang="da-DK" dirty="0"/>
              <a:t>n=3190</a:t>
            </a:r>
          </a:p>
        </p:txBody>
      </p:sp>
      <p:sp>
        <p:nvSpPr>
          <p:cNvPr id="10" name="Pladsholder til tekst 2" descr="Videbn">
            <a:extLst>
              <a:ext uri="{FF2B5EF4-FFF2-40B4-BE49-F238E27FC236}">
                <a16:creationId xmlns:a16="http://schemas.microsoft.com/office/drawing/2014/main" id="{B609A9F2-FF90-46F1-8608-726C20A94536}"/>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3" name="Chart">
            <a:extLst>
              <a:ext uri="{FF2B5EF4-FFF2-40B4-BE49-F238E27FC236}">
                <a16:creationId xmlns:a16="http://schemas.microsoft.com/office/drawing/2014/main" id="{CE7CC044-0E57-C5D3-7236-AB454C34BE27}"/>
              </a:ext>
            </a:extLst>
          </p:cNvPr>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498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A38AFE6-B066-449F-81D9-F08590C541A8}"/>
              </a:ext>
            </a:extLst>
          </p:cNvPr>
          <p:cNvSpPr>
            <a:spLocks noGrp="1"/>
          </p:cNvSpPr>
          <p:nvPr>
            <p:ph type="title"/>
          </p:nvPr>
        </p:nvSpPr>
        <p:spPr>
          <a:xfrm>
            <a:off x="551384" y="414255"/>
            <a:ext cx="3150000" cy="648000"/>
          </a:xfrm>
        </p:spPr>
        <p:txBody>
          <a:bodyPr/>
          <a:lstStyle/>
          <a:p>
            <a:r>
              <a:rPr lang="da-DK" dirty="0"/>
              <a:t>Ikke-idrætsaktive</a:t>
            </a:r>
          </a:p>
        </p:txBody>
      </p:sp>
      <p:sp>
        <p:nvSpPr>
          <p:cNvPr id="9" name="Pladsholder til tekst 8">
            <a:extLst>
              <a:ext uri="{FF2B5EF4-FFF2-40B4-BE49-F238E27FC236}">
                <a16:creationId xmlns:a16="http://schemas.microsoft.com/office/drawing/2014/main" id="{AC508598-4B70-476D-8418-058F7E6A64C5}"/>
              </a:ext>
            </a:extLst>
          </p:cNvPr>
          <p:cNvSpPr>
            <a:spLocks noGrp="1"/>
          </p:cNvSpPr>
          <p:nvPr>
            <p:ph type="body" sz="quarter" idx="43"/>
          </p:nvPr>
        </p:nvSpPr>
        <p:spPr>
          <a:xfrm>
            <a:off x="4343160" y="414255"/>
            <a:ext cx="4993200" cy="648000"/>
          </a:xfrm>
        </p:spPr>
        <p:txBody>
          <a:bodyPr/>
          <a:lstStyle/>
          <a:p>
            <a:r>
              <a:rPr lang="da-DK" dirty="0"/>
              <a:t>Årsager til ikke at dyrke idræt og motion</a:t>
            </a:r>
          </a:p>
        </p:txBody>
      </p:sp>
      <p:sp>
        <p:nvSpPr>
          <p:cNvPr id="13" name="Pladsholder til tekst 12">
            <a:extLst>
              <a:ext uri="{FF2B5EF4-FFF2-40B4-BE49-F238E27FC236}">
                <a16:creationId xmlns:a16="http://schemas.microsoft.com/office/drawing/2014/main" id="{B4C76345-55CF-415E-B8B7-35CD85F09F90}"/>
              </a:ext>
            </a:extLst>
          </p:cNvPr>
          <p:cNvSpPr>
            <a:spLocks noGrp="1"/>
          </p:cNvSpPr>
          <p:nvPr>
            <p:ph type="body" sz="quarter" idx="48"/>
          </p:nvPr>
        </p:nvSpPr>
        <p:spPr>
          <a:xfrm>
            <a:off x="540000" y="1806576"/>
            <a:ext cx="3277887" cy="2342504"/>
          </a:xfrm>
        </p:spPr>
        <p:txBody>
          <a:bodyPr/>
          <a:lstStyle/>
          <a:p>
            <a:r>
              <a:rPr lang="da-DK" sz="2000" dirty="0"/>
              <a:t>Hvad er årsagen til, at du ikke dyrker idræt og motion?</a:t>
            </a:r>
            <a:endParaRPr lang="da-DK" dirty="0"/>
          </a:p>
        </p:txBody>
      </p:sp>
      <p:sp>
        <p:nvSpPr>
          <p:cNvPr id="14" name="Pladsholder til tekst 13">
            <a:extLst>
              <a:ext uri="{FF2B5EF4-FFF2-40B4-BE49-F238E27FC236}">
                <a16:creationId xmlns:a16="http://schemas.microsoft.com/office/drawing/2014/main" id="{401CA4E2-119C-443F-A572-67A8553E2D95}"/>
              </a:ext>
            </a:extLst>
          </p:cNvPr>
          <p:cNvSpPr>
            <a:spLocks noGrp="1"/>
          </p:cNvSpPr>
          <p:nvPr>
            <p:ph type="body" sz="quarter" idx="53"/>
          </p:nvPr>
        </p:nvSpPr>
        <p:spPr/>
        <p:txBody>
          <a:bodyPr/>
          <a:lstStyle/>
          <a:p>
            <a:r>
              <a:rPr lang="da-DK" sz="1200" dirty="0"/>
              <a:t>Note: Respondenterne havde mulighed for at angive flere svar, hvorfor søjlerne ikke summerer til 100%. </a:t>
            </a:r>
          </a:p>
          <a:p>
            <a:r>
              <a:rPr lang="da-DK" sz="1200" dirty="0"/>
              <a:t>Grafen viser svar fra de respondenter, som svarede ”Nej” til spørgsmålet ”Dyrker du normalt idræt eller motion?”</a:t>
            </a:r>
          </a:p>
          <a:p>
            <a:r>
              <a:rPr lang="da-DK" dirty="0"/>
              <a:t>n=4631</a:t>
            </a:r>
          </a:p>
        </p:txBody>
      </p:sp>
      <p:sp>
        <p:nvSpPr>
          <p:cNvPr id="10" name="Pladsholder til tekst 2" descr="Videbn">
            <a:extLst>
              <a:ext uri="{FF2B5EF4-FFF2-40B4-BE49-F238E27FC236}">
                <a16:creationId xmlns:a16="http://schemas.microsoft.com/office/drawing/2014/main" id="{48677FD4-D97B-4896-ACCA-6DCEFA9C0A99}"/>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Chart">
            <a:extLst>
              <a:ext uri="{FF2B5EF4-FFF2-40B4-BE49-F238E27FC236}">
                <a16:creationId xmlns:a16="http://schemas.microsoft.com/office/drawing/2014/main" id="{9BBBD69C-39C4-F57A-76FD-35447CC2B462}"/>
              </a:ext>
            </a:extLst>
          </p:cNvPr>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1548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681BB-4B61-4AE5-AF53-2B52D916E3C2}"/>
              </a:ext>
            </a:extLst>
          </p:cNvPr>
          <p:cNvSpPr>
            <a:spLocks noGrp="1"/>
          </p:cNvSpPr>
          <p:nvPr>
            <p:ph type="title"/>
          </p:nvPr>
        </p:nvSpPr>
        <p:spPr>
          <a:xfrm>
            <a:off x="551880" y="414255"/>
            <a:ext cx="4464000" cy="525600"/>
          </a:xfrm>
        </p:spPr>
        <p:txBody>
          <a:bodyPr/>
          <a:lstStyle/>
          <a:p>
            <a:r>
              <a:rPr lang="da-DK" dirty="0"/>
              <a:t>Rum og rammer for idræt</a:t>
            </a:r>
          </a:p>
        </p:txBody>
      </p:sp>
      <p:sp>
        <p:nvSpPr>
          <p:cNvPr id="3" name="Undertitel 2">
            <a:extLst>
              <a:ext uri="{FF2B5EF4-FFF2-40B4-BE49-F238E27FC236}">
                <a16:creationId xmlns:a16="http://schemas.microsoft.com/office/drawing/2014/main" id="{B5B52680-8041-4D67-B7CC-917338B09757}"/>
              </a:ext>
            </a:extLst>
          </p:cNvPr>
          <p:cNvSpPr>
            <a:spLocks noGrp="1"/>
          </p:cNvSpPr>
          <p:nvPr>
            <p:ph type="body" sz="quarter" idx="15"/>
          </p:nvPr>
        </p:nvSpPr>
        <p:spPr/>
        <p:txBody>
          <a:bodyPr/>
          <a:lstStyle/>
          <a:p>
            <a:r>
              <a:rPr lang="da-DK" sz="1200" dirty="0">
                <a:effectLst/>
                <a:latin typeface="Arial" panose="020B0604020202020204" pitchFamily="34" charset="0"/>
                <a:ea typeface="Calibri" panose="020F0502020204030204" pitchFamily="34" charset="0"/>
                <a:cs typeface="Times New Roman" panose="02020603050405020304" pitchFamily="18" charset="0"/>
              </a:rPr>
              <a:t>Dette </a:t>
            </a:r>
            <a:r>
              <a:rPr lang="da-DK" sz="1200" dirty="0">
                <a:ea typeface="Calibri" panose="020F0502020204030204" pitchFamily="34" charset="0"/>
                <a:cs typeface="Times New Roman" panose="02020603050405020304" pitchFamily="18" charset="0"/>
              </a:rPr>
              <a:t>kapitel </a:t>
            </a:r>
            <a:r>
              <a:rPr lang="da-DK" sz="1200" dirty="0">
                <a:effectLst/>
                <a:latin typeface="Arial" panose="020B0604020202020204" pitchFamily="34" charset="0"/>
                <a:ea typeface="Calibri" panose="020F0502020204030204" pitchFamily="34" charset="0"/>
                <a:cs typeface="Times New Roman" panose="02020603050405020304" pitchFamily="18" charset="0"/>
              </a:rPr>
              <a:t>fokuserer på rum og rammer for idræt. Her undersøges, hvilken betydning omgivelser og faciliteter har for borgernes idrætsaktivitet. </a:t>
            </a:r>
          </a:p>
          <a:p>
            <a:r>
              <a:rPr lang="da-DK" sz="1200" dirty="0">
                <a:effectLst/>
                <a:latin typeface="Arial" panose="020B0604020202020204" pitchFamily="34" charset="0"/>
                <a:ea typeface="Calibri" panose="020F0502020204030204" pitchFamily="34" charset="0"/>
                <a:cs typeface="Times New Roman" panose="02020603050405020304" pitchFamily="18" charset="0"/>
              </a:rPr>
              <a:t>Først analyseres de arenaer </a:t>
            </a:r>
            <a:r>
              <a:rPr lang="da-DK" sz="1200" dirty="0">
                <a:ea typeface="Calibri" panose="020F0502020204030204" pitchFamily="34" charset="0"/>
                <a:cs typeface="Times New Roman" panose="02020603050405020304" pitchFamily="18" charset="0"/>
              </a:rPr>
              <a:t>borgerne er idrætsaktive </a:t>
            </a:r>
            <a:r>
              <a:rPr lang="da-DK" sz="1200" dirty="0">
                <a:effectLst/>
                <a:latin typeface="Arial" panose="020B0604020202020204" pitchFamily="34" charset="0"/>
                <a:ea typeface="Calibri" panose="020F0502020204030204" pitchFamily="34" charset="0"/>
                <a:cs typeface="Times New Roman" panose="02020603050405020304" pitchFamily="18" charset="0"/>
              </a:rPr>
              <a:t>i, </a:t>
            </a:r>
            <a:r>
              <a:rPr lang="da-DK" sz="1200" dirty="0">
                <a:ea typeface="Calibri" panose="020F0502020204030204" pitchFamily="34" charset="0"/>
                <a:cs typeface="Times New Roman" panose="02020603050405020304" pitchFamily="18" charset="0"/>
              </a:rPr>
              <a:t>og hvilke digitale muligheder de benytter sig af til at dyrke idræt og motion. Herefter analyseres, hvilke tidspunkter på dagen de ønsker at være aktive på. Til sidst præsenteres analyser af borgernes tilfredshed med henholdsvis indendørs- og udendørsfaciliteter, samt deres overordnede vurdering af kommunernes idrætsliv. </a:t>
            </a:r>
            <a:endParaRPr lang="da-DK" sz="1200" dirty="0"/>
          </a:p>
          <a:p>
            <a:endParaRPr lang="da-DK" sz="1200" dirty="0"/>
          </a:p>
        </p:txBody>
      </p:sp>
      <p:pic>
        <p:nvPicPr>
          <p:cNvPr id="11" name="Pladsholder til billede 10">
            <a:extLst>
              <a:ext uri="{FF2B5EF4-FFF2-40B4-BE49-F238E27FC236}">
                <a16:creationId xmlns:a16="http://schemas.microsoft.com/office/drawing/2014/main" id="{CFE297F6-DBD7-4866-80D0-31019B155690}"/>
              </a:ext>
            </a:extLst>
          </p:cNvPr>
          <p:cNvPicPr>
            <a:picLocks noGrp="1" noChangeAspect="1"/>
          </p:cNvPicPr>
          <p:nvPr>
            <p:ph type="pic" sz="quarter" idx="40"/>
          </p:nvPr>
        </p:nvPicPr>
        <p:blipFill>
          <a:blip r:embed="rId3">
            <a:extLst>
              <a:ext uri="{28A0092B-C50C-407E-A947-70E740481C1C}">
                <a14:useLocalDpi xmlns:a14="http://schemas.microsoft.com/office/drawing/2010/main" val="0"/>
              </a:ext>
            </a:extLst>
          </a:blip>
          <a:srcRect l="6306" r="6306"/>
          <a:stretch>
            <a:fillRect/>
          </a:stretch>
        </p:blipFill>
        <p:spPr/>
      </p:pic>
    </p:spTree>
    <p:extLst>
      <p:ext uri="{BB962C8B-B14F-4D97-AF65-F5344CB8AC3E}">
        <p14:creationId xmlns:p14="http://schemas.microsoft.com/office/powerpoint/2010/main" val="276826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63D31F3-0E13-4D8A-A85F-4E67C9A718B2}"/>
              </a:ext>
            </a:extLst>
          </p:cNvPr>
          <p:cNvSpPr>
            <a:spLocks noGrp="1"/>
          </p:cNvSpPr>
          <p:nvPr>
            <p:ph type="title"/>
          </p:nvPr>
        </p:nvSpPr>
        <p:spPr>
          <a:xfrm>
            <a:off x="551384" y="414255"/>
            <a:ext cx="3150000" cy="648000"/>
          </a:xfrm>
        </p:spPr>
        <p:txBody>
          <a:bodyPr/>
          <a:lstStyle/>
          <a:p>
            <a:r>
              <a:rPr lang="da-DK" dirty="0"/>
              <a:t>Rum og rammer for idræt</a:t>
            </a:r>
          </a:p>
        </p:txBody>
      </p:sp>
      <p:sp>
        <p:nvSpPr>
          <p:cNvPr id="9" name="Pladsholder til tekst 8">
            <a:extLst>
              <a:ext uri="{FF2B5EF4-FFF2-40B4-BE49-F238E27FC236}">
                <a16:creationId xmlns:a16="http://schemas.microsoft.com/office/drawing/2014/main" id="{3935E4D4-1E86-4A24-AF67-5FD08202F0C5}"/>
              </a:ext>
            </a:extLst>
          </p:cNvPr>
          <p:cNvSpPr>
            <a:spLocks noGrp="1"/>
          </p:cNvSpPr>
          <p:nvPr>
            <p:ph type="body" sz="quarter" idx="43"/>
          </p:nvPr>
        </p:nvSpPr>
        <p:spPr>
          <a:xfrm>
            <a:off x="4343160" y="414255"/>
            <a:ext cx="4993200" cy="648000"/>
          </a:xfrm>
        </p:spPr>
        <p:txBody>
          <a:bodyPr/>
          <a:lstStyle/>
          <a:p>
            <a:r>
              <a:rPr lang="da-DK" dirty="0"/>
              <a:t>Arenaer for idræt</a:t>
            </a:r>
          </a:p>
        </p:txBody>
      </p:sp>
      <p:sp>
        <p:nvSpPr>
          <p:cNvPr id="13" name="Pladsholder til tekst 12">
            <a:extLst>
              <a:ext uri="{FF2B5EF4-FFF2-40B4-BE49-F238E27FC236}">
                <a16:creationId xmlns:a16="http://schemas.microsoft.com/office/drawing/2014/main" id="{90225F0E-8094-4A48-B382-04C47DCD225F}"/>
              </a:ext>
            </a:extLst>
          </p:cNvPr>
          <p:cNvSpPr>
            <a:spLocks noGrp="1"/>
          </p:cNvSpPr>
          <p:nvPr>
            <p:ph type="body" sz="quarter" idx="48"/>
          </p:nvPr>
        </p:nvSpPr>
        <p:spPr>
          <a:xfrm>
            <a:off x="540000" y="1806576"/>
            <a:ext cx="3277887" cy="2414512"/>
          </a:xfrm>
        </p:spPr>
        <p:txBody>
          <a:bodyPr/>
          <a:lstStyle/>
          <a:p>
            <a:r>
              <a:rPr lang="da-DK" sz="2000" dirty="0"/>
              <a:t>Hvilke idrætsanlæg, -faciliteter, -lokaler eller -steder benytter du til at dyrke idræt eller motion?</a:t>
            </a:r>
            <a:endParaRPr lang="da-DK" dirty="0"/>
          </a:p>
        </p:txBody>
      </p:sp>
      <p:sp>
        <p:nvSpPr>
          <p:cNvPr id="14" name="Pladsholder til tekst 13">
            <a:extLst>
              <a:ext uri="{FF2B5EF4-FFF2-40B4-BE49-F238E27FC236}">
                <a16:creationId xmlns:a16="http://schemas.microsoft.com/office/drawing/2014/main" id="{67710989-6CCA-432C-B45F-5BD5332DC59D}"/>
              </a:ext>
            </a:extLst>
          </p:cNvPr>
          <p:cNvSpPr>
            <a:spLocks noGrp="1"/>
          </p:cNvSpPr>
          <p:nvPr>
            <p:ph type="body" sz="quarter" idx="53"/>
          </p:nvPr>
        </p:nvSpPr>
        <p:spPr/>
        <p:txBody>
          <a:bodyPr/>
          <a:lstStyle/>
          <a:p>
            <a:r>
              <a:rPr lang="da-DK" sz="1200" dirty="0"/>
              <a:t>Note: Respondenterne havde mulighed for at angive flere svar, hvorfor søjlerne ikke summerer til 100%. </a:t>
            </a:r>
          </a:p>
          <a:p>
            <a:r>
              <a:rPr lang="da-DK" dirty="0"/>
              <a:t>n=21123</a:t>
            </a:r>
            <a:endParaRPr lang="da-DK" sz="1200" dirty="0"/>
          </a:p>
        </p:txBody>
      </p:sp>
      <p:sp>
        <p:nvSpPr>
          <p:cNvPr id="12" name="Pladsholder til tekst 2" descr="Videbn">
            <a:extLst>
              <a:ext uri="{FF2B5EF4-FFF2-40B4-BE49-F238E27FC236}">
                <a16:creationId xmlns:a16="http://schemas.microsoft.com/office/drawing/2014/main" id="{C5ADA08A-EB55-44C9-A8C2-04C2C968A840}"/>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3" name="Chart">
            <a:extLst>
              <a:ext uri="{FF2B5EF4-FFF2-40B4-BE49-F238E27FC236}">
                <a16:creationId xmlns:a16="http://schemas.microsoft.com/office/drawing/2014/main" id="{CF7FDA32-AA18-1BC4-8DBA-2E714A12FC36}"/>
              </a:ext>
            </a:extLst>
          </p:cNvPr>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13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98488BB-A9DF-4B45-8985-FFC6BEEE050C}"/>
              </a:ext>
            </a:extLst>
          </p:cNvPr>
          <p:cNvSpPr>
            <a:spLocks noGrp="1"/>
          </p:cNvSpPr>
          <p:nvPr>
            <p:ph type="title"/>
          </p:nvPr>
        </p:nvSpPr>
        <p:spPr>
          <a:xfrm>
            <a:off x="551384" y="414255"/>
            <a:ext cx="3150000" cy="648000"/>
          </a:xfrm>
        </p:spPr>
        <p:txBody>
          <a:bodyPr/>
          <a:lstStyle/>
          <a:p>
            <a:r>
              <a:rPr lang="da-DK" dirty="0"/>
              <a:t>Rum og rammer for idræt</a:t>
            </a:r>
          </a:p>
        </p:txBody>
      </p:sp>
      <p:sp>
        <p:nvSpPr>
          <p:cNvPr id="9" name="Pladsholder til tekst 8">
            <a:extLst>
              <a:ext uri="{FF2B5EF4-FFF2-40B4-BE49-F238E27FC236}">
                <a16:creationId xmlns:a16="http://schemas.microsoft.com/office/drawing/2014/main" id="{A1D94C56-ACCE-499C-B1BE-0D27A1E72E20}"/>
              </a:ext>
            </a:extLst>
          </p:cNvPr>
          <p:cNvSpPr>
            <a:spLocks noGrp="1"/>
          </p:cNvSpPr>
          <p:nvPr>
            <p:ph type="body" sz="quarter" idx="43"/>
          </p:nvPr>
        </p:nvSpPr>
        <p:spPr>
          <a:xfrm>
            <a:off x="4343160" y="414255"/>
            <a:ext cx="4993200" cy="648000"/>
          </a:xfrm>
        </p:spPr>
        <p:txBody>
          <a:bodyPr/>
          <a:lstStyle/>
          <a:p>
            <a:r>
              <a:rPr lang="da-DK" dirty="0"/>
              <a:t>Digitale muligheder</a:t>
            </a:r>
          </a:p>
        </p:txBody>
      </p:sp>
      <p:sp>
        <p:nvSpPr>
          <p:cNvPr id="13" name="Pladsholder til tekst 12">
            <a:extLst>
              <a:ext uri="{FF2B5EF4-FFF2-40B4-BE49-F238E27FC236}">
                <a16:creationId xmlns:a16="http://schemas.microsoft.com/office/drawing/2014/main" id="{865BCE8D-53C9-46E5-9F3B-039FA6BA6C6B}"/>
              </a:ext>
            </a:extLst>
          </p:cNvPr>
          <p:cNvSpPr>
            <a:spLocks noGrp="1"/>
          </p:cNvSpPr>
          <p:nvPr>
            <p:ph type="body" sz="quarter" idx="48"/>
          </p:nvPr>
        </p:nvSpPr>
        <p:spPr/>
        <p:txBody>
          <a:bodyPr/>
          <a:lstStyle/>
          <a:p>
            <a:r>
              <a:rPr lang="da-DK" sz="1800" dirty="0"/>
              <a:t>Har du benyttet følgende former for digitale muligheder i forbindelse med dine sports-/motionsaktiviteter de seneste 12 måneder?</a:t>
            </a:r>
          </a:p>
          <a:p>
            <a:endParaRPr lang="da-DK" sz="1800" dirty="0"/>
          </a:p>
        </p:txBody>
      </p:sp>
      <p:sp>
        <p:nvSpPr>
          <p:cNvPr id="14" name="Pladsholder til tekst 13">
            <a:extLst>
              <a:ext uri="{FF2B5EF4-FFF2-40B4-BE49-F238E27FC236}">
                <a16:creationId xmlns:a16="http://schemas.microsoft.com/office/drawing/2014/main" id="{568A8C71-2295-485B-8A1C-4CCEE276F34D}"/>
              </a:ext>
            </a:extLst>
          </p:cNvPr>
          <p:cNvSpPr>
            <a:spLocks noGrp="1"/>
          </p:cNvSpPr>
          <p:nvPr>
            <p:ph type="body" sz="quarter" idx="53"/>
          </p:nvPr>
        </p:nvSpPr>
        <p:spPr/>
        <p:txBody>
          <a:bodyPr/>
          <a:lstStyle/>
          <a:p>
            <a:r>
              <a:rPr lang="da-DK" sz="1200" dirty="0"/>
              <a:t>Note: Respondenterne havde mulighed for at angive flere svar, hvorfor søjlerne ikke summerer til 100%. </a:t>
            </a:r>
          </a:p>
          <a:p>
            <a:r>
              <a:rPr lang="da-DK" sz="1200" dirty="0"/>
              <a:t>n=21123</a:t>
            </a:r>
          </a:p>
        </p:txBody>
      </p:sp>
      <p:sp>
        <p:nvSpPr>
          <p:cNvPr id="10" name="Pladsholder til tekst 2" descr="Videbn">
            <a:extLst>
              <a:ext uri="{FF2B5EF4-FFF2-40B4-BE49-F238E27FC236}">
                <a16:creationId xmlns:a16="http://schemas.microsoft.com/office/drawing/2014/main" id="{9AEE2AB2-8C7C-4D70-9C7B-E6E1C4906B42}"/>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Chart">
            <a:extLst>
              <a:ext uri="{FF2B5EF4-FFF2-40B4-BE49-F238E27FC236}">
                <a16:creationId xmlns:a16="http://schemas.microsoft.com/office/drawing/2014/main" id="{C8C78A4B-6BF3-53F1-8CD2-DE924CA7908A}"/>
              </a:ext>
            </a:extLst>
          </p:cNvPr>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206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a:extLst>
              <a:ext uri="{FF2B5EF4-FFF2-40B4-BE49-F238E27FC236}">
                <a16:creationId xmlns:a16="http://schemas.microsoft.com/office/drawing/2014/main" id="{F3D51525-CFB1-C636-E903-02ECBC28C671}"/>
              </a:ext>
            </a:extLst>
          </p:cNvPr>
          <p:cNvGraphicFramePr>
            <a:graphicFrameLocks noChangeAspect="1"/>
          </p:cNvGraphicFramePr>
          <p:nvPr>
            <p:custDataLst>
              <p:tags r:id="rId1"/>
            </p:custDataLst>
            <p:extLst>
              <p:ext uri="{D42A27DB-BD31-4B8C-83A1-F6EECF244321}">
                <p14:modId xmlns:p14="http://schemas.microsoft.com/office/powerpoint/2010/main" val="29449253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n"/>
          <p:cNvSpPr>
            <a:spLocks noGrp="1"/>
          </p:cNvSpPr>
          <p:nvPr>
            <p:ph type="body" sz="quarter" idx="53" hasCustomPrompt="1"/>
          </p:nvPr>
        </p:nvSpPr>
        <p:spPr>
          <a:xfrm>
            <a:off x="539999" y="5952744"/>
            <a:ext cx="1060201" cy="187314"/>
          </a:xfrm>
        </p:spPr>
        <p:txBody>
          <a:bodyPr/>
          <a:lstStyle/>
          <a:p>
            <a:r>
              <a:t>n=28944</a:t>
            </a:r>
          </a:p>
        </p:txBody>
      </p:sp>
      <p:sp>
        <p:nvSpPr>
          <p:cNvPr id="6"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dirty="0">
                <a:hlinkClick r:id="rId5">
                  <a:extLst>
                    <a:ext uri="{A12FA001-AC4F-418D-AE19-62706E023703}">
                      <ahyp:hlinkClr xmlns:ahyp="http://schemas.microsoft.com/office/drawing/2018/hyperlinkcolor" val="tx"/>
                    </a:ext>
                  </a:extLst>
                </a:hlinkClick>
              </a:rPr>
              <a:t>Vidensplatform</a:t>
            </a:r>
          </a:p>
        </p:txBody>
      </p:sp>
      <p:graphicFrame>
        <p:nvGraphicFramePr>
          <p:cNvPr id="7" name="Chart"/>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6"/>
          </a:graphicData>
        </a:graphic>
      </p:graphicFrame>
      <p:sp>
        <p:nvSpPr>
          <p:cNvPr id="8" name="Color1"/>
          <p:cNvSpPr>
            <a:spLocks noGrp="1"/>
          </p:cNvSpPr>
          <p:nvPr>
            <p:ph type="body" sz="quarter" idx="56" hasCustomPrompt="1"/>
          </p:nvPr>
        </p:nvSpPr>
        <p:spPr>
          <a:xfrm>
            <a:off x="4343548" y="1340262"/>
            <a:ext cx="216000" cy="216000"/>
          </a:xfrm>
        </p:spPr>
        <p:txBody>
          <a:bodyPr>
            <a:normAutofit fontScale="85000" lnSpcReduction="20000"/>
          </a:bodyPr>
          <a:lstStyle/>
          <a:p>
            <a:r>
              <a:t> </a:t>
            </a:r>
          </a:p>
        </p:txBody>
      </p:sp>
      <p:sp>
        <p:nvSpPr>
          <p:cNvPr id="9" name="Color2"/>
          <p:cNvSpPr>
            <a:spLocks noGrp="1"/>
          </p:cNvSpPr>
          <p:nvPr>
            <p:ph type="body" sz="quarter" idx="57" hasCustomPrompt="1"/>
          </p:nvPr>
        </p:nvSpPr>
        <p:spPr>
          <a:xfrm>
            <a:off x="5735984" y="1322286"/>
            <a:ext cx="216000" cy="216000"/>
          </a:xfrm>
        </p:spPr>
        <p:txBody>
          <a:bodyPr>
            <a:normAutofit fontScale="85000" lnSpcReduction="20000"/>
          </a:bodyPr>
          <a:lstStyle/>
          <a:p>
            <a:r>
              <a:t> </a:t>
            </a:r>
          </a:p>
        </p:txBody>
      </p:sp>
      <p:sp>
        <p:nvSpPr>
          <p:cNvPr id="10" name="Color3"/>
          <p:cNvSpPr>
            <a:spLocks noGrp="1"/>
          </p:cNvSpPr>
          <p:nvPr>
            <p:ph type="body" sz="quarter" idx="58" hasCustomPrompt="1"/>
          </p:nvPr>
        </p:nvSpPr>
        <p:spPr>
          <a:xfrm>
            <a:off x="7392168" y="1340262"/>
            <a:ext cx="216000" cy="216000"/>
          </a:xfrm>
        </p:spPr>
        <p:txBody>
          <a:bodyPr>
            <a:normAutofit fontScale="85000" lnSpcReduction="20000"/>
          </a:bodyPr>
          <a:lstStyle/>
          <a:p>
            <a:r>
              <a:t> </a:t>
            </a:r>
          </a:p>
        </p:txBody>
      </p:sp>
      <p:sp>
        <p:nvSpPr>
          <p:cNvPr id="11" name="Color4"/>
          <p:cNvSpPr>
            <a:spLocks noGrp="1"/>
          </p:cNvSpPr>
          <p:nvPr>
            <p:ph type="body" sz="quarter" idx="59" hasCustomPrompt="1"/>
          </p:nvPr>
        </p:nvSpPr>
        <p:spPr>
          <a:xfrm>
            <a:off x="8616280" y="1340262"/>
            <a:ext cx="216000" cy="216000"/>
          </a:xfrm>
        </p:spPr>
        <p:txBody>
          <a:bodyPr>
            <a:normAutofit fontScale="85000" lnSpcReduction="20000"/>
          </a:bodyPr>
          <a:lstStyle/>
          <a:p>
            <a:r>
              <a:t> </a:t>
            </a:r>
          </a:p>
        </p:txBody>
      </p:sp>
      <p:sp>
        <p:nvSpPr>
          <p:cNvPr id="12" name="Color5"/>
          <p:cNvSpPr>
            <a:spLocks noGrp="1"/>
          </p:cNvSpPr>
          <p:nvPr>
            <p:ph type="body" sz="quarter" idx="60" hasCustomPrompt="1"/>
          </p:nvPr>
        </p:nvSpPr>
        <p:spPr>
          <a:xfrm>
            <a:off x="9480376" y="1343925"/>
            <a:ext cx="216000" cy="216000"/>
          </a:xfrm>
        </p:spPr>
        <p:txBody>
          <a:bodyPr>
            <a:normAutofit fontScale="85000" lnSpcReduction="20000"/>
          </a:bodyPr>
          <a:lstStyle/>
          <a:p>
            <a:r>
              <a:t> </a:t>
            </a:r>
          </a:p>
        </p:txBody>
      </p:sp>
      <p:sp>
        <p:nvSpPr>
          <p:cNvPr id="13" name="Color6"/>
          <p:cNvSpPr>
            <a:spLocks noGrp="1"/>
          </p:cNvSpPr>
          <p:nvPr>
            <p:ph type="body" sz="quarter" idx="65" hasCustomPrompt="1"/>
          </p:nvPr>
        </p:nvSpPr>
        <p:spPr>
          <a:xfrm>
            <a:off x="10685187" y="1343925"/>
            <a:ext cx="216000" cy="216000"/>
          </a:xfrm>
        </p:spPr>
        <p:txBody>
          <a:bodyPr>
            <a:normAutofit fontScale="85000" lnSpcReduction="20000"/>
          </a:bodyPr>
          <a:lstStyle/>
          <a:p>
            <a:r>
              <a:t> </a:t>
            </a:r>
          </a:p>
        </p:txBody>
      </p:sp>
      <p:sp>
        <p:nvSpPr>
          <p:cNvPr id="14" name="Answer1"/>
          <p:cNvSpPr>
            <a:spLocks noGrp="1"/>
          </p:cNvSpPr>
          <p:nvPr>
            <p:ph type="body" sz="quarter" idx="49" hasCustomPrompt="1"/>
          </p:nvPr>
        </p:nvSpPr>
        <p:spPr>
          <a:xfrm>
            <a:off x="4604372" y="1259577"/>
            <a:ext cx="989605" cy="416824"/>
          </a:xfrm>
        </p:spPr>
        <p:txBody>
          <a:bodyPr/>
          <a:lstStyle/>
          <a:p>
            <a:r>
              <a:rPr dirty="0" err="1"/>
              <a:t>Tidlig</a:t>
            </a:r>
            <a:r>
              <a:rPr dirty="0"/>
              <a:t> morgen (</a:t>
            </a:r>
            <a:r>
              <a:rPr dirty="0" err="1"/>
              <a:t>før</a:t>
            </a:r>
            <a:r>
              <a:rPr dirty="0"/>
              <a:t> kl. 8)</a:t>
            </a:r>
          </a:p>
        </p:txBody>
      </p:sp>
      <p:sp>
        <p:nvSpPr>
          <p:cNvPr id="15" name="Answer2"/>
          <p:cNvSpPr>
            <a:spLocks noGrp="1"/>
          </p:cNvSpPr>
          <p:nvPr>
            <p:ph type="body" sz="quarter" idx="50" hasCustomPrompt="1"/>
          </p:nvPr>
        </p:nvSpPr>
        <p:spPr>
          <a:xfrm>
            <a:off x="6004100" y="1255914"/>
            <a:ext cx="1275241" cy="416823"/>
          </a:xfrm>
        </p:spPr>
        <p:txBody>
          <a:bodyPr/>
          <a:lstStyle/>
          <a:p>
            <a:r>
              <a:rPr sz="1200" dirty="0"/>
              <a:t>Morgen/</a:t>
            </a:r>
            <a:r>
              <a:rPr sz="1200" dirty="0" err="1"/>
              <a:t>formiddag</a:t>
            </a:r>
            <a:r>
              <a:rPr sz="1200" dirty="0"/>
              <a:t> (8-12)</a:t>
            </a:r>
          </a:p>
        </p:txBody>
      </p:sp>
      <p:sp>
        <p:nvSpPr>
          <p:cNvPr id="16" name="Answer3"/>
          <p:cNvSpPr>
            <a:spLocks noGrp="1"/>
          </p:cNvSpPr>
          <p:nvPr>
            <p:ph type="body" sz="quarter" idx="51" hasCustomPrompt="1"/>
          </p:nvPr>
        </p:nvSpPr>
        <p:spPr>
          <a:xfrm>
            <a:off x="7663435" y="1259576"/>
            <a:ext cx="845268" cy="413161"/>
          </a:xfrm>
        </p:spPr>
        <p:txBody>
          <a:bodyPr/>
          <a:lstStyle/>
          <a:p>
            <a:r>
              <a:rPr sz="1200" dirty="0" err="1"/>
              <a:t>Eftermiddag</a:t>
            </a:r>
            <a:r>
              <a:rPr sz="1200" dirty="0"/>
              <a:t> (12-16)</a:t>
            </a:r>
          </a:p>
        </p:txBody>
      </p:sp>
      <p:sp>
        <p:nvSpPr>
          <p:cNvPr id="17" name="Answer4"/>
          <p:cNvSpPr>
            <a:spLocks noGrp="1"/>
          </p:cNvSpPr>
          <p:nvPr>
            <p:ph type="body" sz="quarter" idx="52" hasCustomPrompt="1"/>
          </p:nvPr>
        </p:nvSpPr>
        <p:spPr>
          <a:xfrm>
            <a:off x="8877104" y="1259577"/>
            <a:ext cx="574080" cy="413160"/>
          </a:xfrm>
        </p:spPr>
        <p:txBody>
          <a:bodyPr/>
          <a:lstStyle/>
          <a:p>
            <a:r>
              <a:rPr sz="1200"/>
              <a:t>Aften (16-20)</a:t>
            </a:r>
          </a:p>
        </p:txBody>
      </p:sp>
      <p:sp>
        <p:nvSpPr>
          <p:cNvPr id="18" name="Answer5"/>
          <p:cNvSpPr>
            <a:spLocks noGrp="1"/>
          </p:cNvSpPr>
          <p:nvPr>
            <p:ph type="body" sz="quarter" idx="61" hasCustomPrompt="1"/>
          </p:nvPr>
        </p:nvSpPr>
        <p:spPr>
          <a:xfrm>
            <a:off x="9741201" y="1263239"/>
            <a:ext cx="881786" cy="409498"/>
          </a:xfrm>
        </p:spPr>
        <p:txBody>
          <a:bodyPr/>
          <a:lstStyle/>
          <a:p>
            <a:r>
              <a:rPr sz="1200"/>
              <a:t>Sen aften (efter kl. 20)</a:t>
            </a:r>
          </a:p>
        </p:txBody>
      </p:sp>
      <p:sp>
        <p:nvSpPr>
          <p:cNvPr id="19" name="Answer6"/>
          <p:cNvSpPr>
            <a:spLocks noGrp="1"/>
          </p:cNvSpPr>
          <p:nvPr>
            <p:ph type="body" sz="quarter" idx="66" hasCustomPrompt="1"/>
          </p:nvPr>
        </p:nvSpPr>
        <p:spPr>
          <a:xfrm>
            <a:off x="10972906" y="1263240"/>
            <a:ext cx="1144583" cy="409497"/>
          </a:xfrm>
        </p:spPr>
        <p:txBody>
          <a:bodyPr/>
          <a:lstStyle/>
          <a:p>
            <a:r>
              <a:rPr sz="1200"/>
              <a:t>Ingen præferencer</a:t>
            </a:r>
          </a:p>
        </p:txBody>
      </p:sp>
      <p:sp>
        <p:nvSpPr>
          <p:cNvPr id="27" name="Titel 7">
            <a:extLst>
              <a:ext uri="{FF2B5EF4-FFF2-40B4-BE49-F238E27FC236}">
                <a16:creationId xmlns:a16="http://schemas.microsoft.com/office/drawing/2014/main" id="{703B6E56-F2D4-6268-1945-1B3C4594420C}"/>
              </a:ext>
            </a:extLst>
          </p:cNvPr>
          <p:cNvSpPr>
            <a:spLocks noGrp="1"/>
          </p:cNvSpPr>
          <p:nvPr>
            <p:ph type="title"/>
          </p:nvPr>
        </p:nvSpPr>
        <p:spPr>
          <a:xfrm>
            <a:off x="551384" y="414255"/>
            <a:ext cx="3150000" cy="648000"/>
          </a:xfrm>
        </p:spPr>
        <p:txBody>
          <a:bodyPr vert="horz" lIns="0" tIns="0" rIns="0" bIns="0" rtlCol="0" anchor="t" anchorCtr="0">
            <a:noAutofit/>
          </a:bodyPr>
          <a:lstStyle/>
          <a:p>
            <a:pPr>
              <a:lnSpc>
                <a:spcPct val="83000"/>
              </a:lnSpc>
            </a:pPr>
            <a:r>
              <a:rPr lang="da-DK" dirty="0"/>
              <a:t>Rum og rammer for idræt</a:t>
            </a:r>
          </a:p>
        </p:txBody>
      </p:sp>
      <p:sp>
        <p:nvSpPr>
          <p:cNvPr id="28" name="Pladsholder til tekst 8">
            <a:extLst>
              <a:ext uri="{FF2B5EF4-FFF2-40B4-BE49-F238E27FC236}">
                <a16:creationId xmlns:a16="http://schemas.microsoft.com/office/drawing/2014/main" id="{8BFABFD1-977A-0E6E-2AE3-202038FEE8E8}"/>
              </a:ext>
            </a:extLst>
          </p:cNvPr>
          <p:cNvSpPr>
            <a:spLocks noGrp="1"/>
          </p:cNvSpPr>
          <p:nvPr>
            <p:ph type="body" sz="quarter" idx="43"/>
          </p:nvPr>
        </p:nvSpPr>
        <p:spPr>
          <a:xfrm>
            <a:off x="4343160" y="414255"/>
            <a:ext cx="4993200" cy="648000"/>
          </a:xfrm>
        </p:spPr>
        <p:txBody>
          <a:bodyPr vert="horz" lIns="0" tIns="0" rIns="0" bIns="0" rtlCol="0">
            <a:noAutofit/>
          </a:bodyPr>
          <a:lstStyle/>
          <a:p>
            <a:pPr>
              <a:lnSpc>
                <a:spcPct val="83000"/>
              </a:lnSpc>
            </a:pPr>
            <a:r>
              <a:rPr lang="da-DK" dirty="0"/>
              <a:t>Ønsket tidspunkt at dyrke idræt og motion på</a:t>
            </a:r>
          </a:p>
        </p:txBody>
      </p:sp>
      <p:sp>
        <p:nvSpPr>
          <p:cNvPr id="29" name="Pladsholder til tekst 12">
            <a:extLst>
              <a:ext uri="{FF2B5EF4-FFF2-40B4-BE49-F238E27FC236}">
                <a16:creationId xmlns:a16="http://schemas.microsoft.com/office/drawing/2014/main" id="{C36B4F9A-4D2F-FAE9-4169-D8EBE5F64FC3}"/>
              </a:ext>
            </a:extLst>
          </p:cNvPr>
          <p:cNvSpPr txBox="1">
            <a:spLocks/>
          </p:cNvSpPr>
          <p:nvPr/>
        </p:nvSpPr>
        <p:spPr>
          <a:xfrm>
            <a:off x="540000" y="1806576"/>
            <a:ext cx="3277887" cy="2674800"/>
          </a:xfrm>
          <a:custGeom>
            <a:avLst/>
            <a:gdLst>
              <a:gd name="connsiteX0" fmla="*/ 0 w 3277887"/>
              <a:gd name="connsiteY0" fmla="*/ 0 h 2674800"/>
              <a:gd name="connsiteX1" fmla="*/ 2574923 w 3277887"/>
              <a:gd name="connsiteY1" fmla="*/ 0 h 2674800"/>
              <a:gd name="connsiteX2" fmla="*/ 2574923 w 3277887"/>
              <a:gd name="connsiteY2" fmla="*/ 300353 h 2674800"/>
              <a:gd name="connsiteX3" fmla="*/ 3277887 w 3277887"/>
              <a:gd name="connsiteY3" fmla="*/ 423383 h 2674800"/>
              <a:gd name="connsiteX4" fmla="*/ 2574923 w 3277887"/>
              <a:gd name="connsiteY4" fmla="*/ 546412 h 2674800"/>
              <a:gd name="connsiteX5" fmla="*/ 2574923 w 3277887"/>
              <a:gd name="connsiteY5" fmla="*/ 2674800 h 2674800"/>
              <a:gd name="connsiteX6" fmla="*/ 0 w 3277887"/>
              <a:gd name="connsiteY6" fmla="*/ 2674800 h 26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887" h="2674800">
                <a:moveTo>
                  <a:pt x="0" y="0"/>
                </a:moveTo>
                <a:lnTo>
                  <a:pt x="2574923" y="0"/>
                </a:lnTo>
                <a:lnTo>
                  <a:pt x="2574923" y="300353"/>
                </a:lnTo>
                <a:lnTo>
                  <a:pt x="3277887" y="423383"/>
                </a:lnTo>
                <a:lnTo>
                  <a:pt x="2574923" y="546412"/>
                </a:lnTo>
                <a:lnTo>
                  <a:pt x="2574923" y="2674800"/>
                </a:lnTo>
                <a:lnTo>
                  <a:pt x="0" y="2674800"/>
                </a:lnTo>
                <a:close/>
              </a:path>
            </a:pathLst>
          </a:custGeom>
          <a:solidFill>
            <a:schemeClr val="tx1"/>
          </a:solidFill>
        </p:spPr>
        <p:txBody>
          <a:bodyPr vert="horz" wrap="square" lIns="180000" tIns="180000" rIns="900000" bIns="180000" rtlCol="0">
            <a:noAutofit/>
          </a:bodyPr>
          <a:lstStyle>
            <a:lvl1pPr marL="0" indent="0" algn="l" defTabSz="914400" rtl="0" eaLnBrk="1" latinLnBrk="0" hangingPunct="1">
              <a:lnSpc>
                <a:spcPct val="100000"/>
              </a:lnSpc>
              <a:spcBef>
                <a:spcPts val="300"/>
              </a:spcBef>
              <a:spcAft>
                <a:spcPts val="600"/>
              </a:spcAft>
              <a:buClr>
                <a:schemeClr val="accent4"/>
              </a:buClr>
              <a:buFontTx/>
              <a:buNone/>
              <a:defRPr sz="20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ts val="600"/>
              </a:spcBef>
              <a:spcAft>
                <a:spcPts val="300"/>
              </a:spcAft>
              <a:buClr>
                <a:schemeClr val="accent4"/>
              </a:buClr>
              <a:buFontTx/>
              <a:buNone/>
              <a:defRPr sz="2000" b="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ts val="300"/>
              </a:spcBef>
              <a:spcAft>
                <a:spcPts val="300"/>
              </a:spcAft>
              <a:buClr>
                <a:schemeClr val="tx1"/>
              </a:buClr>
              <a:buFont typeface="Wingdings 2" panose="05020102010507070707" pitchFamily="18" charset="2"/>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ts val="300"/>
              </a:spcBef>
              <a:spcAft>
                <a:spcPts val="300"/>
              </a:spcAft>
              <a:buClrTx/>
              <a:buFont typeface="Verdana" panose="020B0604030504040204" pitchFamily="34" charset="0"/>
              <a:buNone/>
              <a:defRPr sz="2000" kern="1200" baseline="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ts val="300"/>
              </a:spcBef>
              <a:spcAft>
                <a:spcPts val="300"/>
              </a:spcAft>
              <a:buClr>
                <a:schemeClr val="tx1"/>
              </a:buClr>
              <a:buFont typeface="Verdana" pitchFamily="34" charset="0"/>
              <a:buNone/>
              <a:defRPr sz="2000" kern="1200">
                <a:solidFill>
                  <a:schemeClr val="bg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Hvornår på dagen foretrækker du at dyrke idræt og motion?</a:t>
            </a:r>
          </a:p>
          <a:p>
            <a:endParaRPr lang="da-D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27FD-DE97-47D8-A676-0A359ACC0904}"/>
              </a:ext>
            </a:extLst>
          </p:cNvPr>
          <p:cNvSpPr>
            <a:spLocks noGrp="1"/>
          </p:cNvSpPr>
          <p:nvPr>
            <p:ph type="title"/>
          </p:nvPr>
        </p:nvSpPr>
        <p:spPr>
          <a:xfrm>
            <a:off x="551384" y="414255"/>
            <a:ext cx="4464000" cy="525600"/>
          </a:xfrm>
        </p:spPr>
        <p:txBody>
          <a:bodyPr/>
          <a:lstStyle/>
          <a:p>
            <a:r>
              <a:rPr lang="da-DK" dirty="0"/>
              <a:t>Indledning</a:t>
            </a:r>
          </a:p>
        </p:txBody>
      </p:sp>
      <p:sp>
        <p:nvSpPr>
          <p:cNvPr id="3" name="Content Placeholder 2">
            <a:extLst>
              <a:ext uri="{FF2B5EF4-FFF2-40B4-BE49-F238E27FC236}">
                <a16:creationId xmlns:a16="http://schemas.microsoft.com/office/drawing/2014/main" id="{A0B86F93-0C8A-450C-AEF3-0D682C9AF0EC}"/>
              </a:ext>
            </a:extLst>
          </p:cNvPr>
          <p:cNvSpPr>
            <a:spLocks noGrp="1"/>
          </p:cNvSpPr>
          <p:nvPr>
            <p:ph sz="quarter" idx="43"/>
          </p:nvPr>
        </p:nvSpPr>
        <p:spPr/>
        <p:txBody>
          <a:bodyPr/>
          <a:lstStyle/>
          <a:p>
            <a:r>
              <a:rPr lang="da-DK" dirty="0">
                <a:effectLst/>
              </a:rPr>
              <a:t>’Bevæg dig for livet’ (BDFL) er DIF og DGI’s ambitiøse vision om, at Danmark skal være verdens mest aktive nation i 2025. Som et led i DIF og DGI’s ambitiøse vision er der indgået en række samarbejder med forskellige kommuner landet over. En del af dette samarbejde går ud på at øge borgernes idrætsdeltagelse i de deltagende kommuner. </a:t>
            </a:r>
          </a:p>
          <a:p>
            <a:r>
              <a:rPr lang="da-DK" dirty="0">
                <a:effectLst/>
              </a:rPr>
              <a:t>De deltagende kommuner arbejder målrettet mod at få flest mulige borgere til at være fysisk aktive gennem indsatser på flere forvaltningsområder. Med udgangspunkt i den enkelte kommune arbejdes der for at gøre flere borgere idrætsaktive gennem en række indsatser </a:t>
            </a:r>
            <a:r>
              <a:rPr lang="nn-NO" dirty="0">
                <a:effectLst/>
              </a:rPr>
              <a:t>målrettet de målgrupper og arenaer</a:t>
            </a:r>
            <a:r>
              <a:rPr lang="da-DK" dirty="0">
                <a:effectLst/>
              </a:rPr>
              <a:t>, som i dag er præget af fysisk inaktivitet. Indsatserne er udarbejdet i et tæt samarbejde mellem den pågældende kommune og BDFL. </a:t>
            </a:r>
          </a:p>
          <a:p>
            <a:r>
              <a:rPr lang="da-DK" dirty="0">
                <a:effectLst/>
              </a:rPr>
              <a:t> </a:t>
            </a:r>
            <a:endParaRPr lang="da-DK" dirty="0"/>
          </a:p>
        </p:txBody>
      </p:sp>
      <p:sp>
        <p:nvSpPr>
          <p:cNvPr id="4" name="Content Placeholder 3">
            <a:extLst>
              <a:ext uri="{FF2B5EF4-FFF2-40B4-BE49-F238E27FC236}">
                <a16:creationId xmlns:a16="http://schemas.microsoft.com/office/drawing/2014/main" id="{5D254DD9-FEC3-42A4-9BB3-D46E34B10544}"/>
              </a:ext>
            </a:extLst>
          </p:cNvPr>
          <p:cNvSpPr>
            <a:spLocks noGrp="1"/>
          </p:cNvSpPr>
          <p:nvPr>
            <p:ph sz="quarter" idx="44"/>
          </p:nvPr>
        </p:nvSpPr>
        <p:spPr/>
        <p:txBody>
          <a:bodyPr/>
          <a:lstStyle/>
          <a:p>
            <a:r>
              <a:rPr lang="da-DK" dirty="0">
                <a:effectLst/>
              </a:rPr>
              <a:t>I denne rapport præsenteres et overblik over idræts- og motionsvanerne fra 2018 til 2022 blandt borgere mellem 18 og 75 år i de 29 deltagende kommuner. </a:t>
            </a:r>
            <a:r>
              <a:rPr lang="da-DK" dirty="0"/>
              <a:t>Analyserne giver både en status på idrætsaktiviteten i 2022 og viser udviklingen fra 2018 til 2022.</a:t>
            </a:r>
          </a:p>
          <a:p>
            <a:r>
              <a:rPr lang="da-DK" dirty="0"/>
              <a:t>I tillæg til denne rapport er der udviklet en </a:t>
            </a:r>
            <a:r>
              <a:rPr lang="da-DK" dirty="0">
                <a:hlinkClick r:id="rId3">
                  <a:extLst>
                    <a:ext uri="{A12FA001-AC4F-418D-AE19-62706E023703}">
                      <ahyp:hlinkClr xmlns:ahyp="http://schemas.microsoft.com/office/drawing/2018/hyperlinkcolor" val="tx"/>
                    </a:ext>
                  </a:extLst>
                </a:hlinkClick>
              </a:rPr>
              <a:t>vidensplatform</a:t>
            </a:r>
            <a:r>
              <a:rPr lang="da-DK" dirty="0"/>
              <a:t> i Tableau, hvor det er muligt at få en dybdegående indsigt i resultaterne for forskellige befolkningsgrupper. På </a:t>
            </a:r>
            <a:r>
              <a:rPr lang="da-DK" dirty="0" err="1"/>
              <a:t>vidensplatformen</a:t>
            </a:r>
            <a:r>
              <a:rPr lang="da-DK" dirty="0"/>
              <a:t> kan data fra hver enkelt og alle deltagende kommuner samlet tilgås.</a:t>
            </a:r>
            <a:endParaRPr lang="da-DK" dirty="0">
              <a:effectLst/>
            </a:endParaRPr>
          </a:p>
          <a:p>
            <a:r>
              <a:rPr lang="da-DK" dirty="0">
                <a:effectLst/>
              </a:rPr>
              <a:t> </a:t>
            </a:r>
            <a:endParaRPr lang="da-DK" dirty="0"/>
          </a:p>
          <a:p>
            <a:endParaRPr lang="da-DK" dirty="0"/>
          </a:p>
          <a:p>
            <a:endParaRPr lang="da-DK" dirty="0"/>
          </a:p>
        </p:txBody>
      </p:sp>
    </p:spTree>
    <p:extLst>
      <p:ext uri="{BB962C8B-B14F-4D97-AF65-F5344CB8AC3E}">
        <p14:creationId xmlns:p14="http://schemas.microsoft.com/office/powerpoint/2010/main" val="2154743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a:extLst>
              <a:ext uri="{FF2B5EF4-FFF2-40B4-BE49-F238E27FC236}">
                <a16:creationId xmlns:a16="http://schemas.microsoft.com/office/drawing/2014/main" id="{0BBAB38F-C580-6DE3-56C0-950D9AA0D7A9}"/>
              </a:ext>
            </a:extLst>
          </p:cNvPr>
          <p:cNvGraphicFramePr>
            <a:graphicFrameLocks noChangeAspect="1"/>
          </p:cNvGraphicFramePr>
          <p:nvPr>
            <p:custDataLst>
              <p:tags r:id="rId1"/>
            </p:custDataLst>
            <p:extLst>
              <p:ext uri="{D42A27DB-BD31-4B8C-83A1-F6EECF244321}">
                <p14:modId xmlns:p14="http://schemas.microsoft.com/office/powerpoint/2010/main" val="286147597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heme"/>
          <p:cNvSpPr>
            <a:spLocks noGrp="1"/>
          </p:cNvSpPr>
          <p:nvPr>
            <p:ph type="title" hasCustomPrompt="1"/>
          </p:nvPr>
        </p:nvSpPr>
        <p:spPr>
          <a:xfrm>
            <a:off x="539749" y="414255"/>
            <a:ext cx="3150000" cy="648000"/>
          </a:xfrm>
        </p:spPr>
        <p:txBody>
          <a:bodyPr vert="horz" lIns="0" tIns="0" rIns="0" bIns="0" rtlCol="0" anchor="t" anchorCtr="0">
            <a:noAutofit/>
          </a:bodyPr>
          <a:lstStyle/>
          <a:p>
            <a:pPr>
              <a:lnSpc>
                <a:spcPct val="83000"/>
              </a:lnSpc>
            </a:pPr>
            <a:r>
              <a:rPr dirty="0"/>
              <a:t>Rum </a:t>
            </a:r>
            <a:r>
              <a:rPr dirty="0" err="1"/>
              <a:t>og</a:t>
            </a:r>
            <a:r>
              <a:rPr dirty="0"/>
              <a:t> rammer for </a:t>
            </a:r>
            <a:r>
              <a:rPr dirty="0" err="1"/>
              <a:t>idræt</a:t>
            </a:r>
            <a:endParaRPr dirty="0"/>
          </a:p>
        </p:txBody>
      </p:sp>
      <p:sp>
        <p:nvSpPr>
          <p:cNvPr id="3" name="Title"/>
          <p:cNvSpPr>
            <a:spLocks noGrp="1"/>
          </p:cNvSpPr>
          <p:nvPr>
            <p:ph type="body" sz="quarter" idx="43" hasCustomPrompt="1"/>
          </p:nvPr>
        </p:nvSpPr>
        <p:spPr>
          <a:xfrm>
            <a:off x="4329600" y="414255"/>
            <a:ext cx="5424000" cy="648000"/>
          </a:xfrm>
        </p:spPr>
        <p:txBody>
          <a:bodyPr>
            <a:normAutofit fontScale="92500" lnSpcReduction="20000"/>
          </a:bodyPr>
          <a:lstStyle/>
          <a:p>
            <a:r>
              <a:t>Tilfredshed med indendørsfaciliteter</a:t>
            </a:r>
          </a:p>
        </p:txBody>
      </p:sp>
      <p:sp>
        <p:nvSpPr>
          <p:cNvPr id="4" name="Question"/>
          <p:cNvSpPr>
            <a:spLocks noGrp="1"/>
          </p:cNvSpPr>
          <p:nvPr>
            <p:ph type="body" sz="quarter" idx="48" hasCustomPrompt="1"/>
          </p:nvPr>
        </p:nvSpPr>
        <p:spPr>
          <a:xfrm>
            <a:off x="540000" y="1806575"/>
            <a:ext cx="3509486" cy="2935753"/>
          </a:xfrm>
        </p:spPr>
        <p:txBody>
          <a:bodyPr/>
          <a:lstStyle/>
          <a:p>
            <a:r>
              <a:t>Hvor tilfreds er du med følgende indendørsfaciliteter i dit nærområde?</a:t>
            </a:r>
          </a:p>
        </p:txBody>
      </p:sp>
      <p:sp>
        <p:nvSpPr>
          <p:cNvPr id="5" name="n"/>
          <p:cNvSpPr>
            <a:spLocks noGrp="1"/>
          </p:cNvSpPr>
          <p:nvPr>
            <p:ph type="body" sz="quarter" idx="53" hasCustomPrompt="1"/>
          </p:nvPr>
        </p:nvSpPr>
        <p:spPr>
          <a:xfrm>
            <a:off x="539999" y="5952744"/>
            <a:ext cx="1060201" cy="187314"/>
          </a:xfrm>
        </p:spPr>
        <p:txBody>
          <a:bodyPr/>
          <a:lstStyle/>
          <a:p>
            <a:r>
              <a:t>n=28944</a:t>
            </a:r>
          </a:p>
        </p:txBody>
      </p:sp>
      <p:sp>
        <p:nvSpPr>
          <p:cNvPr id="6"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a:hlinkClick r:id="rId5">
                  <a:extLst>
                    <a:ext uri="{A12FA001-AC4F-418D-AE19-62706E023703}">
                      <ahyp:hlinkClr xmlns:ahyp="http://schemas.microsoft.com/office/drawing/2018/hyperlinkcolor" val="tx"/>
                    </a:ext>
                  </a:extLst>
                </a:hlinkClick>
              </a:rPr>
              <a:t>Vidensplatform</a:t>
            </a:r>
          </a:p>
        </p:txBody>
      </p:sp>
      <p:graphicFrame>
        <p:nvGraphicFramePr>
          <p:cNvPr id="7" name="Chart"/>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6"/>
          </a:graphicData>
        </a:graphic>
      </p:graphicFrame>
      <p:sp>
        <p:nvSpPr>
          <p:cNvPr id="8" name="Color1"/>
          <p:cNvSpPr>
            <a:spLocks noGrp="1"/>
          </p:cNvSpPr>
          <p:nvPr>
            <p:ph type="body" sz="quarter" idx="56" hasCustomPrompt="1"/>
          </p:nvPr>
        </p:nvSpPr>
        <p:spPr>
          <a:xfrm>
            <a:off x="4343548" y="1340262"/>
            <a:ext cx="216000" cy="216000"/>
          </a:xfrm>
        </p:spPr>
        <p:txBody>
          <a:bodyPr>
            <a:normAutofit fontScale="85000" lnSpcReduction="20000"/>
          </a:bodyPr>
          <a:lstStyle/>
          <a:p>
            <a:r>
              <a:t> </a:t>
            </a:r>
          </a:p>
        </p:txBody>
      </p:sp>
      <p:sp>
        <p:nvSpPr>
          <p:cNvPr id="9" name="Color2"/>
          <p:cNvSpPr>
            <a:spLocks noGrp="1"/>
          </p:cNvSpPr>
          <p:nvPr>
            <p:ph type="body" sz="quarter" idx="57" hasCustomPrompt="1"/>
          </p:nvPr>
        </p:nvSpPr>
        <p:spPr>
          <a:xfrm>
            <a:off x="5413245" y="1322286"/>
            <a:ext cx="216000" cy="216000"/>
          </a:xfrm>
        </p:spPr>
        <p:txBody>
          <a:bodyPr>
            <a:normAutofit fontScale="85000" lnSpcReduction="20000"/>
          </a:bodyPr>
          <a:lstStyle/>
          <a:p>
            <a:r>
              <a:t> </a:t>
            </a:r>
          </a:p>
        </p:txBody>
      </p:sp>
      <p:sp>
        <p:nvSpPr>
          <p:cNvPr id="10" name="Color3"/>
          <p:cNvSpPr>
            <a:spLocks noGrp="1"/>
          </p:cNvSpPr>
          <p:nvPr>
            <p:ph type="body" sz="quarter" idx="58" hasCustomPrompt="1"/>
          </p:nvPr>
        </p:nvSpPr>
        <p:spPr>
          <a:xfrm>
            <a:off x="6701875" y="1340262"/>
            <a:ext cx="216000" cy="216000"/>
          </a:xfrm>
        </p:spPr>
        <p:txBody>
          <a:bodyPr>
            <a:normAutofit fontScale="85000" lnSpcReduction="20000"/>
          </a:bodyPr>
          <a:lstStyle/>
          <a:p>
            <a:r>
              <a:t> </a:t>
            </a:r>
          </a:p>
        </p:txBody>
      </p:sp>
      <p:sp>
        <p:nvSpPr>
          <p:cNvPr id="11" name="Color4"/>
          <p:cNvSpPr>
            <a:spLocks noGrp="1"/>
          </p:cNvSpPr>
          <p:nvPr>
            <p:ph type="body" sz="quarter" idx="59" hasCustomPrompt="1"/>
          </p:nvPr>
        </p:nvSpPr>
        <p:spPr>
          <a:xfrm>
            <a:off x="8015637" y="1340262"/>
            <a:ext cx="216000" cy="216000"/>
          </a:xfrm>
        </p:spPr>
        <p:txBody>
          <a:bodyPr>
            <a:normAutofit fontScale="85000" lnSpcReduction="20000"/>
          </a:bodyPr>
          <a:lstStyle/>
          <a:p>
            <a:r>
              <a:t> </a:t>
            </a:r>
          </a:p>
        </p:txBody>
      </p:sp>
      <p:sp>
        <p:nvSpPr>
          <p:cNvPr id="12" name="Color5"/>
          <p:cNvSpPr>
            <a:spLocks noGrp="1"/>
          </p:cNvSpPr>
          <p:nvPr>
            <p:ph type="body" sz="quarter" idx="60" hasCustomPrompt="1"/>
          </p:nvPr>
        </p:nvSpPr>
        <p:spPr>
          <a:xfrm>
            <a:off x="9238321" y="1343925"/>
            <a:ext cx="216000" cy="216000"/>
          </a:xfrm>
        </p:spPr>
        <p:txBody>
          <a:bodyPr>
            <a:normAutofit fontScale="85000" lnSpcReduction="20000"/>
          </a:bodyPr>
          <a:lstStyle/>
          <a:p>
            <a:r>
              <a:t> </a:t>
            </a:r>
          </a:p>
        </p:txBody>
      </p:sp>
      <p:sp>
        <p:nvSpPr>
          <p:cNvPr id="13" name="Color6"/>
          <p:cNvSpPr>
            <a:spLocks noGrp="1"/>
          </p:cNvSpPr>
          <p:nvPr>
            <p:ph type="body" sz="quarter" idx="65" hasCustomPrompt="1"/>
          </p:nvPr>
        </p:nvSpPr>
        <p:spPr>
          <a:xfrm>
            <a:off x="10263839" y="1343925"/>
            <a:ext cx="216000" cy="216000"/>
          </a:xfrm>
        </p:spPr>
        <p:txBody>
          <a:bodyPr>
            <a:normAutofit fontScale="85000" lnSpcReduction="20000"/>
          </a:bodyPr>
          <a:lstStyle/>
          <a:p>
            <a:r>
              <a:t> </a:t>
            </a:r>
          </a:p>
        </p:txBody>
      </p:sp>
      <p:sp>
        <p:nvSpPr>
          <p:cNvPr id="14" name="Answer1"/>
          <p:cNvSpPr>
            <a:spLocks noGrp="1"/>
          </p:cNvSpPr>
          <p:nvPr>
            <p:ph type="body" sz="quarter" idx="49" hasCustomPrompt="1"/>
          </p:nvPr>
        </p:nvSpPr>
        <p:spPr>
          <a:xfrm>
            <a:off x="4604373" y="1214752"/>
            <a:ext cx="754798" cy="416824"/>
          </a:xfrm>
        </p:spPr>
        <p:txBody>
          <a:bodyPr/>
          <a:lstStyle/>
          <a:p>
            <a:r>
              <a:rPr dirty="0"/>
              <a:t>I </a:t>
            </a:r>
            <a:r>
              <a:rPr dirty="0" err="1"/>
              <a:t>høj</a:t>
            </a:r>
            <a:r>
              <a:rPr dirty="0"/>
              <a:t> grad</a:t>
            </a:r>
          </a:p>
        </p:txBody>
      </p:sp>
      <p:sp>
        <p:nvSpPr>
          <p:cNvPr id="15" name="Answer2"/>
          <p:cNvSpPr>
            <a:spLocks noGrp="1"/>
          </p:cNvSpPr>
          <p:nvPr>
            <p:ph type="body" sz="quarter" idx="50" hasCustomPrompt="1"/>
          </p:nvPr>
        </p:nvSpPr>
        <p:spPr>
          <a:xfrm>
            <a:off x="5681361" y="1211089"/>
            <a:ext cx="881785" cy="416823"/>
          </a:xfrm>
        </p:spPr>
        <p:txBody>
          <a:bodyPr/>
          <a:lstStyle/>
          <a:p>
            <a:r>
              <a:rPr sz="1200" dirty="0"/>
              <a:t>I </a:t>
            </a:r>
            <a:r>
              <a:rPr sz="1200" dirty="0" err="1"/>
              <a:t>nogen</a:t>
            </a:r>
            <a:r>
              <a:rPr sz="1200" dirty="0"/>
              <a:t> grad</a:t>
            </a:r>
          </a:p>
        </p:txBody>
      </p:sp>
      <p:sp>
        <p:nvSpPr>
          <p:cNvPr id="16" name="Answer3"/>
          <p:cNvSpPr>
            <a:spLocks noGrp="1"/>
          </p:cNvSpPr>
          <p:nvPr>
            <p:ph type="body" sz="quarter" idx="51" hasCustomPrompt="1"/>
          </p:nvPr>
        </p:nvSpPr>
        <p:spPr>
          <a:xfrm>
            <a:off x="6973141" y="1214751"/>
            <a:ext cx="988705" cy="413161"/>
          </a:xfrm>
        </p:spPr>
        <p:txBody>
          <a:bodyPr/>
          <a:lstStyle/>
          <a:p>
            <a:r>
              <a:rPr sz="1200" dirty="0" err="1"/>
              <a:t>Hverken</a:t>
            </a:r>
            <a:r>
              <a:rPr sz="1200" dirty="0"/>
              <a:t> </a:t>
            </a:r>
            <a:r>
              <a:rPr sz="1200" dirty="0" err="1"/>
              <a:t>eller</a:t>
            </a:r>
            <a:endParaRPr sz="1200" dirty="0"/>
          </a:p>
        </p:txBody>
      </p:sp>
      <p:sp>
        <p:nvSpPr>
          <p:cNvPr id="17" name="Answer4"/>
          <p:cNvSpPr>
            <a:spLocks noGrp="1"/>
          </p:cNvSpPr>
          <p:nvPr>
            <p:ph type="body" sz="quarter" idx="52" hasCustomPrompt="1"/>
          </p:nvPr>
        </p:nvSpPr>
        <p:spPr>
          <a:xfrm>
            <a:off x="8276461" y="1214752"/>
            <a:ext cx="844474" cy="413160"/>
          </a:xfrm>
        </p:spPr>
        <p:txBody>
          <a:bodyPr/>
          <a:lstStyle/>
          <a:p>
            <a:r>
              <a:rPr sz="1200" dirty="0"/>
              <a:t>I </a:t>
            </a:r>
            <a:r>
              <a:rPr sz="1200" dirty="0" err="1"/>
              <a:t>ringe</a:t>
            </a:r>
            <a:r>
              <a:rPr sz="1200" dirty="0"/>
              <a:t> grad</a:t>
            </a:r>
          </a:p>
        </p:txBody>
      </p:sp>
      <p:sp>
        <p:nvSpPr>
          <p:cNvPr id="18" name="Answer5"/>
          <p:cNvSpPr>
            <a:spLocks noGrp="1"/>
          </p:cNvSpPr>
          <p:nvPr>
            <p:ph type="body" sz="quarter" idx="61" hasCustomPrompt="1"/>
          </p:nvPr>
        </p:nvSpPr>
        <p:spPr>
          <a:xfrm>
            <a:off x="9499146" y="1218414"/>
            <a:ext cx="702688" cy="409498"/>
          </a:xfrm>
        </p:spPr>
        <p:txBody>
          <a:bodyPr/>
          <a:lstStyle/>
          <a:p>
            <a:r>
              <a:rPr sz="1200" dirty="0" err="1"/>
              <a:t>Slet</a:t>
            </a:r>
            <a:r>
              <a:rPr sz="1200" dirty="0"/>
              <a:t> </a:t>
            </a:r>
            <a:r>
              <a:rPr sz="1200" dirty="0" err="1"/>
              <a:t>ikke</a:t>
            </a:r>
            <a:endParaRPr sz="1200" dirty="0"/>
          </a:p>
        </p:txBody>
      </p:sp>
      <p:sp>
        <p:nvSpPr>
          <p:cNvPr id="19" name="Answer6"/>
          <p:cNvSpPr>
            <a:spLocks noGrp="1"/>
          </p:cNvSpPr>
          <p:nvPr>
            <p:ph type="body" sz="quarter" idx="66" hasCustomPrompt="1"/>
          </p:nvPr>
        </p:nvSpPr>
        <p:spPr>
          <a:xfrm>
            <a:off x="10551559" y="1218415"/>
            <a:ext cx="887404" cy="409497"/>
          </a:xfrm>
        </p:spPr>
        <p:txBody>
          <a:bodyPr/>
          <a:lstStyle/>
          <a:p>
            <a:r>
              <a:rPr sz="1200" dirty="0" err="1"/>
              <a:t>Ved</a:t>
            </a:r>
            <a:r>
              <a:rPr sz="1200" dirty="0"/>
              <a:t> </a:t>
            </a:r>
            <a:r>
              <a:rPr sz="1200" dirty="0" err="1"/>
              <a:t>ikke</a:t>
            </a:r>
            <a:r>
              <a:rPr sz="1200" dirty="0"/>
              <a:t>/ </a:t>
            </a:r>
            <a:r>
              <a:rPr sz="1200" dirty="0" err="1"/>
              <a:t>Ikke</a:t>
            </a:r>
            <a:r>
              <a:rPr sz="1200" dirty="0"/>
              <a:t> relevant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a:extLst>
              <a:ext uri="{FF2B5EF4-FFF2-40B4-BE49-F238E27FC236}">
                <a16:creationId xmlns:a16="http://schemas.microsoft.com/office/drawing/2014/main" id="{CE01F8C9-E124-5C3B-587F-38E33FD33770}"/>
              </a:ext>
            </a:extLst>
          </p:cNvPr>
          <p:cNvGraphicFramePr>
            <a:graphicFrameLocks noChangeAspect="1"/>
          </p:cNvGraphicFramePr>
          <p:nvPr>
            <p:custDataLst>
              <p:tags r:id="rId1"/>
            </p:custDataLst>
            <p:extLst>
              <p:ext uri="{D42A27DB-BD31-4B8C-83A1-F6EECF244321}">
                <p14:modId xmlns:p14="http://schemas.microsoft.com/office/powerpoint/2010/main" val="39379991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heme"/>
          <p:cNvSpPr>
            <a:spLocks noGrp="1"/>
          </p:cNvSpPr>
          <p:nvPr>
            <p:ph type="title" hasCustomPrompt="1"/>
          </p:nvPr>
        </p:nvSpPr>
        <p:spPr>
          <a:xfrm>
            <a:off x="539749" y="414255"/>
            <a:ext cx="3150000" cy="648000"/>
          </a:xfrm>
        </p:spPr>
        <p:txBody>
          <a:bodyPr vert="horz" lIns="0" tIns="0" rIns="0" bIns="0" rtlCol="0" anchor="t" anchorCtr="0">
            <a:noAutofit/>
          </a:bodyPr>
          <a:lstStyle/>
          <a:p>
            <a:pPr>
              <a:lnSpc>
                <a:spcPct val="83000"/>
              </a:lnSpc>
            </a:pPr>
            <a:r>
              <a:rPr dirty="0"/>
              <a:t>Rum </a:t>
            </a:r>
            <a:r>
              <a:rPr dirty="0" err="1"/>
              <a:t>og</a:t>
            </a:r>
            <a:r>
              <a:rPr dirty="0"/>
              <a:t> rammer for </a:t>
            </a:r>
            <a:r>
              <a:rPr dirty="0" err="1"/>
              <a:t>idræt</a:t>
            </a:r>
            <a:endParaRPr dirty="0"/>
          </a:p>
        </p:txBody>
      </p:sp>
      <p:sp>
        <p:nvSpPr>
          <p:cNvPr id="3" name="Title"/>
          <p:cNvSpPr>
            <a:spLocks noGrp="1"/>
          </p:cNvSpPr>
          <p:nvPr>
            <p:ph type="body" sz="quarter" idx="43" hasCustomPrompt="1"/>
          </p:nvPr>
        </p:nvSpPr>
        <p:spPr>
          <a:xfrm>
            <a:off x="4329600" y="414255"/>
            <a:ext cx="5424000" cy="648000"/>
          </a:xfrm>
        </p:spPr>
        <p:txBody>
          <a:bodyPr>
            <a:normAutofit fontScale="92500" lnSpcReduction="20000"/>
          </a:bodyPr>
          <a:lstStyle/>
          <a:p>
            <a:r>
              <a:t>Tilfredshed med udendørsfaciliteter</a:t>
            </a:r>
          </a:p>
        </p:txBody>
      </p:sp>
      <p:sp>
        <p:nvSpPr>
          <p:cNvPr id="4" name="Question"/>
          <p:cNvSpPr>
            <a:spLocks noGrp="1"/>
          </p:cNvSpPr>
          <p:nvPr>
            <p:ph type="body" sz="quarter" idx="48" hasCustomPrompt="1"/>
          </p:nvPr>
        </p:nvSpPr>
        <p:spPr>
          <a:xfrm>
            <a:off x="540000" y="1806575"/>
            <a:ext cx="3431365" cy="2935753"/>
          </a:xfrm>
        </p:spPr>
        <p:txBody>
          <a:bodyPr/>
          <a:lstStyle/>
          <a:p>
            <a:r>
              <a:t>Hvor tilfreds er du med følgende udendørsfaciliteter i dit nærområde?</a:t>
            </a:r>
          </a:p>
        </p:txBody>
      </p:sp>
      <p:sp>
        <p:nvSpPr>
          <p:cNvPr id="5" name="n"/>
          <p:cNvSpPr>
            <a:spLocks noGrp="1"/>
          </p:cNvSpPr>
          <p:nvPr>
            <p:ph type="body" sz="quarter" idx="53" hasCustomPrompt="1"/>
          </p:nvPr>
        </p:nvSpPr>
        <p:spPr>
          <a:xfrm>
            <a:off x="539999" y="5952744"/>
            <a:ext cx="1060201" cy="187314"/>
          </a:xfrm>
        </p:spPr>
        <p:txBody>
          <a:bodyPr/>
          <a:lstStyle/>
          <a:p>
            <a:r>
              <a:t>n=28944</a:t>
            </a:r>
          </a:p>
        </p:txBody>
      </p:sp>
      <p:sp>
        <p:nvSpPr>
          <p:cNvPr id="6"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a:hlinkClick r:id="rId5">
                  <a:extLst>
                    <a:ext uri="{A12FA001-AC4F-418D-AE19-62706E023703}">
                      <ahyp:hlinkClr xmlns:ahyp="http://schemas.microsoft.com/office/drawing/2018/hyperlinkcolor" val="tx"/>
                    </a:ext>
                  </a:extLst>
                </a:hlinkClick>
              </a:rPr>
              <a:t>Vidensplatform</a:t>
            </a:r>
          </a:p>
        </p:txBody>
      </p:sp>
      <p:graphicFrame>
        <p:nvGraphicFramePr>
          <p:cNvPr id="7" name="Chart"/>
          <p:cNvGraphicFramePr>
            <a:graphicFrameLocks noGrp="1"/>
          </p:cNvGraphicFramePr>
          <p:nvPr>
            <p:extLst>
              <p:ext uri="{D42A27DB-BD31-4B8C-83A1-F6EECF244321}">
                <p14:modId xmlns:p14="http://schemas.microsoft.com/office/powerpoint/2010/main" val="2695894210"/>
              </p:ext>
            </p:extLst>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6"/>
          </a:graphicData>
        </a:graphic>
      </p:graphicFrame>
      <p:sp>
        <p:nvSpPr>
          <p:cNvPr id="8" name="Color1"/>
          <p:cNvSpPr>
            <a:spLocks noGrp="1"/>
          </p:cNvSpPr>
          <p:nvPr>
            <p:ph type="body" sz="quarter" idx="56" hasCustomPrompt="1"/>
          </p:nvPr>
        </p:nvSpPr>
        <p:spPr>
          <a:xfrm>
            <a:off x="4343548" y="1340262"/>
            <a:ext cx="216000" cy="216000"/>
          </a:xfrm>
        </p:spPr>
        <p:txBody>
          <a:bodyPr>
            <a:normAutofit fontScale="85000" lnSpcReduction="20000"/>
          </a:bodyPr>
          <a:lstStyle/>
          <a:p>
            <a:r>
              <a:t> </a:t>
            </a:r>
          </a:p>
        </p:txBody>
      </p:sp>
      <p:sp>
        <p:nvSpPr>
          <p:cNvPr id="9" name="Color2"/>
          <p:cNvSpPr>
            <a:spLocks noGrp="1"/>
          </p:cNvSpPr>
          <p:nvPr>
            <p:ph type="body" sz="quarter" idx="57" hasCustomPrompt="1"/>
          </p:nvPr>
        </p:nvSpPr>
        <p:spPr>
          <a:xfrm>
            <a:off x="5413245" y="1322286"/>
            <a:ext cx="216000" cy="216000"/>
          </a:xfrm>
        </p:spPr>
        <p:txBody>
          <a:bodyPr>
            <a:normAutofit fontScale="85000" lnSpcReduction="20000"/>
          </a:bodyPr>
          <a:lstStyle/>
          <a:p>
            <a:r>
              <a:t> </a:t>
            </a:r>
          </a:p>
        </p:txBody>
      </p:sp>
      <p:sp>
        <p:nvSpPr>
          <p:cNvPr id="10" name="Color3"/>
          <p:cNvSpPr>
            <a:spLocks noGrp="1"/>
          </p:cNvSpPr>
          <p:nvPr>
            <p:ph type="body" sz="quarter" idx="58" hasCustomPrompt="1"/>
          </p:nvPr>
        </p:nvSpPr>
        <p:spPr>
          <a:xfrm>
            <a:off x="6701875" y="1340262"/>
            <a:ext cx="216000" cy="216000"/>
          </a:xfrm>
        </p:spPr>
        <p:txBody>
          <a:bodyPr>
            <a:normAutofit fontScale="85000" lnSpcReduction="20000"/>
          </a:bodyPr>
          <a:lstStyle/>
          <a:p>
            <a:r>
              <a:t> </a:t>
            </a:r>
          </a:p>
        </p:txBody>
      </p:sp>
      <p:sp>
        <p:nvSpPr>
          <p:cNvPr id="11" name="Color4"/>
          <p:cNvSpPr>
            <a:spLocks noGrp="1"/>
          </p:cNvSpPr>
          <p:nvPr>
            <p:ph type="body" sz="quarter" idx="59" hasCustomPrompt="1"/>
          </p:nvPr>
        </p:nvSpPr>
        <p:spPr>
          <a:xfrm>
            <a:off x="8015637" y="1340262"/>
            <a:ext cx="216000" cy="216000"/>
          </a:xfrm>
        </p:spPr>
        <p:txBody>
          <a:bodyPr>
            <a:normAutofit fontScale="85000" lnSpcReduction="20000"/>
          </a:bodyPr>
          <a:lstStyle/>
          <a:p>
            <a:r>
              <a:t> </a:t>
            </a:r>
          </a:p>
        </p:txBody>
      </p:sp>
      <p:sp>
        <p:nvSpPr>
          <p:cNvPr id="12" name="Color5"/>
          <p:cNvSpPr>
            <a:spLocks noGrp="1"/>
          </p:cNvSpPr>
          <p:nvPr>
            <p:ph type="body" sz="quarter" idx="60" hasCustomPrompt="1"/>
          </p:nvPr>
        </p:nvSpPr>
        <p:spPr>
          <a:xfrm>
            <a:off x="9238321" y="1343925"/>
            <a:ext cx="216000" cy="216000"/>
          </a:xfrm>
        </p:spPr>
        <p:txBody>
          <a:bodyPr>
            <a:normAutofit fontScale="85000" lnSpcReduction="20000"/>
          </a:bodyPr>
          <a:lstStyle/>
          <a:p>
            <a:r>
              <a:t> </a:t>
            </a:r>
          </a:p>
        </p:txBody>
      </p:sp>
      <p:sp>
        <p:nvSpPr>
          <p:cNvPr id="13" name="Color6"/>
          <p:cNvSpPr>
            <a:spLocks noGrp="1"/>
          </p:cNvSpPr>
          <p:nvPr>
            <p:ph type="body" sz="quarter" idx="65" hasCustomPrompt="1"/>
          </p:nvPr>
        </p:nvSpPr>
        <p:spPr>
          <a:xfrm>
            <a:off x="10263839" y="1343925"/>
            <a:ext cx="216000" cy="216000"/>
          </a:xfrm>
        </p:spPr>
        <p:txBody>
          <a:bodyPr>
            <a:normAutofit fontScale="85000" lnSpcReduction="20000"/>
          </a:bodyPr>
          <a:lstStyle/>
          <a:p>
            <a:r>
              <a:t> </a:t>
            </a:r>
          </a:p>
        </p:txBody>
      </p:sp>
      <p:sp>
        <p:nvSpPr>
          <p:cNvPr id="14" name="Answer1"/>
          <p:cNvSpPr>
            <a:spLocks noGrp="1"/>
          </p:cNvSpPr>
          <p:nvPr>
            <p:ph type="body" sz="quarter" idx="49" hasCustomPrompt="1"/>
          </p:nvPr>
        </p:nvSpPr>
        <p:spPr>
          <a:xfrm>
            <a:off x="4604373" y="1214752"/>
            <a:ext cx="754798" cy="416824"/>
          </a:xfrm>
        </p:spPr>
        <p:txBody>
          <a:bodyPr/>
          <a:lstStyle/>
          <a:p>
            <a:r>
              <a:t>I høj grad</a:t>
            </a:r>
          </a:p>
        </p:txBody>
      </p:sp>
      <p:sp>
        <p:nvSpPr>
          <p:cNvPr id="15" name="Answer2"/>
          <p:cNvSpPr>
            <a:spLocks noGrp="1"/>
          </p:cNvSpPr>
          <p:nvPr>
            <p:ph type="body" sz="quarter" idx="50" hasCustomPrompt="1"/>
          </p:nvPr>
        </p:nvSpPr>
        <p:spPr>
          <a:xfrm>
            <a:off x="5681361" y="1211089"/>
            <a:ext cx="881785" cy="416823"/>
          </a:xfrm>
        </p:spPr>
        <p:txBody>
          <a:bodyPr/>
          <a:lstStyle/>
          <a:p>
            <a:r>
              <a:rPr sz="1200" dirty="0"/>
              <a:t>I </a:t>
            </a:r>
            <a:r>
              <a:rPr sz="1200" dirty="0" err="1"/>
              <a:t>nogen</a:t>
            </a:r>
            <a:r>
              <a:rPr sz="1200" dirty="0"/>
              <a:t> grad</a:t>
            </a:r>
          </a:p>
        </p:txBody>
      </p:sp>
      <p:sp>
        <p:nvSpPr>
          <p:cNvPr id="16" name="Answer3"/>
          <p:cNvSpPr>
            <a:spLocks noGrp="1"/>
          </p:cNvSpPr>
          <p:nvPr>
            <p:ph type="body" sz="quarter" idx="51" hasCustomPrompt="1"/>
          </p:nvPr>
        </p:nvSpPr>
        <p:spPr>
          <a:xfrm>
            <a:off x="6973141" y="1214751"/>
            <a:ext cx="988705" cy="413161"/>
          </a:xfrm>
        </p:spPr>
        <p:txBody>
          <a:bodyPr/>
          <a:lstStyle/>
          <a:p>
            <a:r>
              <a:rPr sz="1200"/>
              <a:t>Hverken eller</a:t>
            </a:r>
          </a:p>
        </p:txBody>
      </p:sp>
      <p:sp>
        <p:nvSpPr>
          <p:cNvPr id="17" name="Answer4"/>
          <p:cNvSpPr>
            <a:spLocks noGrp="1"/>
          </p:cNvSpPr>
          <p:nvPr>
            <p:ph type="body" sz="quarter" idx="52" hasCustomPrompt="1"/>
          </p:nvPr>
        </p:nvSpPr>
        <p:spPr>
          <a:xfrm>
            <a:off x="8276461" y="1214752"/>
            <a:ext cx="844474" cy="413160"/>
          </a:xfrm>
        </p:spPr>
        <p:txBody>
          <a:bodyPr/>
          <a:lstStyle/>
          <a:p>
            <a:r>
              <a:rPr sz="1200"/>
              <a:t>I ringe grad</a:t>
            </a:r>
          </a:p>
        </p:txBody>
      </p:sp>
      <p:sp>
        <p:nvSpPr>
          <p:cNvPr id="18" name="Answer5"/>
          <p:cNvSpPr>
            <a:spLocks noGrp="1"/>
          </p:cNvSpPr>
          <p:nvPr>
            <p:ph type="body" sz="quarter" idx="61" hasCustomPrompt="1"/>
          </p:nvPr>
        </p:nvSpPr>
        <p:spPr>
          <a:xfrm>
            <a:off x="9499146" y="1218414"/>
            <a:ext cx="702688" cy="409498"/>
          </a:xfrm>
        </p:spPr>
        <p:txBody>
          <a:bodyPr/>
          <a:lstStyle/>
          <a:p>
            <a:r>
              <a:rPr sz="1200"/>
              <a:t>Slet ikke</a:t>
            </a:r>
          </a:p>
        </p:txBody>
      </p:sp>
      <p:sp>
        <p:nvSpPr>
          <p:cNvPr id="19" name="Answer6"/>
          <p:cNvSpPr>
            <a:spLocks noGrp="1"/>
          </p:cNvSpPr>
          <p:nvPr>
            <p:ph type="body" sz="quarter" idx="66" hasCustomPrompt="1"/>
          </p:nvPr>
        </p:nvSpPr>
        <p:spPr>
          <a:xfrm>
            <a:off x="10551559" y="1218415"/>
            <a:ext cx="887404" cy="409497"/>
          </a:xfrm>
        </p:spPr>
        <p:txBody>
          <a:bodyPr/>
          <a:lstStyle/>
          <a:p>
            <a:r>
              <a:rPr sz="1200"/>
              <a:t>Ved ikke/ Ikke relevant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a:extLst>
              <a:ext uri="{FF2B5EF4-FFF2-40B4-BE49-F238E27FC236}">
                <a16:creationId xmlns:a16="http://schemas.microsoft.com/office/drawing/2014/main" id="{7127A14E-0E0B-E23D-A762-D0492BAF0C07}"/>
              </a:ext>
            </a:extLst>
          </p:cNvPr>
          <p:cNvGraphicFramePr>
            <a:graphicFrameLocks noChangeAspect="1"/>
          </p:cNvGraphicFramePr>
          <p:nvPr>
            <p:custDataLst>
              <p:tags r:id="rId1"/>
            </p:custDataLst>
            <p:extLst>
              <p:ext uri="{D42A27DB-BD31-4B8C-83A1-F6EECF244321}">
                <p14:modId xmlns:p14="http://schemas.microsoft.com/office/powerpoint/2010/main" val="250440838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heme"/>
          <p:cNvSpPr>
            <a:spLocks noGrp="1"/>
          </p:cNvSpPr>
          <p:nvPr>
            <p:ph type="title" hasCustomPrompt="1"/>
          </p:nvPr>
        </p:nvSpPr>
        <p:spPr>
          <a:xfrm>
            <a:off x="539749" y="414255"/>
            <a:ext cx="3150000" cy="648000"/>
          </a:xfrm>
        </p:spPr>
        <p:txBody>
          <a:bodyPr vert="horz" lIns="0" tIns="0" rIns="0" bIns="0" rtlCol="0" anchor="t" anchorCtr="0">
            <a:noAutofit/>
          </a:bodyPr>
          <a:lstStyle/>
          <a:p>
            <a:pPr>
              <a:lnSpc>
                <a:spcPct val="83000"/>
              </a:lnSpc>
            </a:pPr>
            <a:r>
              <a:rPr dirty="0"/>
              <a:t>Rum </a:t>
            </a:r>
            <a:r>
              <a:rPr dirty="0" err="1"/>
              <a:t>og</a:t>
            </a:r>
            <a:r>
              <a:rPr dirty="0"/>
              <a:t> rammer for </a:t>
            </a:r>
            <a:r>
              <a:rPr dirty="0" err="1"/>
              <a:t>idræt</a:t>
            </a:r>
            <a:endParaRPr dirty="0"/>
          </a:p>
        </p:txBody>
      </p:sp>
      <p:sp>
        <p:nvSpPr>
          <p:cNvPr id="3" name="Title"/>
          <p:cNvSpPr>
            <a:spLocks noGrp="1"/>
          </p:cNvSpPr>
          <p:nvPr>
            <p:ph type="body" sz="quarter" idx="43" hasCustomPrompt="1"/>
          </p:nvPr>
        </p:nvSpPr>
        <p:spPr>
          <a:xfrm>
            <a:off x="4329600" y="414255"/>
            <a:ext cx="5424000" cy="648000"/>
          </a:xfrm>
        </p:spPr>
        <p:txBody>
          <a:bodyPr>
            <a:normAutofit fontScale="92500" lnSpcReduction="20000"/>
          </a:bodyPr>
          <a:lstStyle/>
          <a:p>
            <a:r>
              <a:rPr dirty="0" err="1"/>
              <a:t>Vurdering</a:t>
            </a:r>
            <a:r>
              <a:rPr dirty="0"/>
              <a:t> </a:t>
            </a:r>
            <a:r>
              <a:rPr dirty="0" err="1"/>
              <a:t>af</a:t>
            </a:r>
            <a:r>
              <a:rPr dirty="0"/>
              <a:t> </a:t>
            </a:r>
            <a:r>
              <a:rPr dirty="0" err="1"/>
              <a:t>idrætslivet</a:t>
            </a:r>
            <a:r>
              <a:rPr dirty="0"/>
              <a:t> </a:t>
            </a:r>
            <a:r>
              <a:rPr dirty="0" err="1"/>
              <a:t>i</a:t>
            </a:r>
            <a:r>
              <a:rPr dirty="0"/>
              <a:t> </a:t>
            </a:r>
            <a:r>
              <a:rPr dirty="0" err="1"/>
              <a:t>kommunen</a:t>
            </a:r>
            <a:endParaRPr dirty="0"/>
          </a:p>
        </p:txBody>
      </p:sp>
      <p:sp>
        <p:nvSpPr>
          <p:cNvPr id="4" name="Question"/>
          <p:cNvSpPr>
            <a:spLocks noGrp="1"/>
          </p:cNvSpPr>
          <p:nvPr>
            <p:ph type="body" sz="quarter" idx="48" hasCustomPrompt="1"/>
          </p:nvPr>
        </p:nvSpPr>
        <p:spPr>
          <a:xfrm>
            <a:off x="540000" y="1806575"/>
            <a:ext cx="3277887" cy="2935753"/>
          </a:xfrm>
        </p:spPr>
        <p:txBody>
          <a:bodyPr/>
          <a:lstStyle/>
          <a:p>
            <a:r>
              <a:t>Hvor enig er du i følgende udsagn om idrætslivet i kommunen?</a:t>
            </a:r>
          </a:p>
        </p:txBody>
      </p:sp>
      <p:sp>
        <p:nvSpPr>
          <p:cNvPr id="5" name="n"/>
          <p:cNvSpPr>
            <a:spLocks noGrp="1"/>
          </p:cNvSpPr>
          <p:nvPr>
            <p:ph type="body" sz="quarter" idx="53" hasCustomPrompt="1"/>
          </p:nvPr>
        </p:nvSpPr>
        <p:spPr>
          <a:xfrm>
            <a:off x="539999" y="5952744"/>
            <a:ext cx="1060201" cy="187314"/>
          </a:xfrm>
        </p:spPr>
        <p:txBody>
          <a:bodyPr/>
          <a:lstStyle/>
          <a:p>
            <a:r>
              <a:t>n=28943</a:t>
            </a:r>
          </a:p>
        </p:txBody>
      </p:sp>
      <p:sp>
        <p:nvSpPr>
          <p:cNvPr id="6"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a:hlinkClick r:id="rId5">
                  <a:extLst>
                    <a:ext uri="{A12FA001-AC4F-418D-AE19-62706E023703}">
                      <ahyp:hlinkClr xmlns:ahyp="http://schemas.microsoft.com/office/drawing/2018/hyperlinkcolor" val="tx"/>
                    </a:ext>
                  </a:extLst>
                </a:hlinkClick>
              </a:rPr>
              <a:t>Vidensplatform</a:t>
            </a:r>
          </a:p>
        </p:txBody>
      </p:sp>
      <p:graphicFrame>
        <p:nvGraphicFramePr>
          <p:cNvPr id="7" name="Chart"/>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6"/>
          </a:graphicData>
        </a:graphic>
      </p:graphicFrame>
      <p:sp>
        <p:nvSpPr>
          <p:cNvPr id="8" name="Color1"/>
          <p:cNvSpPr>
            <a:spLocks noGrp="1"/>
          </p:cNvSpPr>
          <p:nvPr>
            <p:ph type="body" sz="quarter" idx="56" hasCustomPrompt="1"/>
          </p:nvPr>
        </p:nvSpPr>
        <p:spPr>
          <a:xfrm>
            <a:off x="4343548" y="1340262"/>
            <a:ext cx="216000" cy="216000"/>
          </a:xfrm>
        </p:spPr>
        <p:txBody>
          <a:bodyPr>
            <a:normAutofit fontScale="85000" lnSpcReduction="20000"/>
          </a:bodyPr>
          <a:lstStyle/>
          <a:p>
            <a:r>
              <a:t> </a:t>
            </a:r>
          </a:p>
        </p:txBody>
      </p:sp>
      <p:sp>
        <p:nvSpPr>
          <p:cNvPr id="9" name="Color2"/>
          <p:cNvSpPr>
            <a:spLocks noGrp="1"/>
          </p:cNvSpPr>
          <p:nvPr>
            <p:ph type="body" sz="quarter" idx="57" hasCustomPrompt="1"/>
          </p:nvPr>
        </p:nvSpPr>
        <p:spPr>
          <a:xfrm>
            <a:off x="5735984" y="1322286"/>
            <a:ext cx="216000" cy="216000"/>
          </a:xfrm>
        </p:spPr>
        <p:txBody>
          <a:bodyPr>
            <a:normAutofit fontScale="85000" lnSpcReduction="20000"/>
          </a:bodyPr>
          <a:lstStyle/>
          <a:p>
            <a:r>
              <a:t> </a:t>
            </a:r>
          </a:p>
        </p:txBody>
      </p:sp>
      <p:sp>
        <p:nvSpPr>
          <p:cNvPr id="10" name="Color3"/>
          <p:cNvSpPr>
            <a:spLocks noGrp="1"/>
          </p:cNvSpPr>
          <p:nvPr>
            <p:ph type="body" sz="quarter" idx="58" hasCustomPrompt="1"/>
          </p:nvPr>
        </p:nvSpPr>
        <p:spPr>
          <a:xfrm>
            <a:off x="6800490" y="1340262"/>
            <a:ext cx="216000" cy="216000"/>
          </a:xfrm>
        </p:spPr>
        <p:txBody>
          <a:bodyPr>
            <a:normAutofit fontScale="85000" lnSpcReduction="20000"/>
          </a:bodyPr>
          <a:lstStyle/>
          <a:p>
            <a:r>
              <a:t> </a:t>
            </a:r>
          </a:p>
        </p:txBody>
      </p:sp>
      <p:sp>
        <p:nvSpPr>
          <p:cNvPr id="11" name="Color4"/>
          <p:cNvSpPr>
            <a:spLocks noGrp="1"/>
          </p:cNvSpPr>
          <p:nvPr>
            <p:ph type="body" sz="quarter" idx="59" hasCustomPrompt="1"/>
          </p:nvPr>
        </p:nvSpPr>
        <p:spPr>
          <a:xfrm>
            <a:off x="8274704" y="1340262"/>
            <a:ext cx="216000" cy="216000"/>
          </a:xfrm>
        </p:spPr>
        <p:txBody>
          <a:bodyPr>
            <a:normAutofit fontScale="85000" lnSpcReduction="20000"/>
          </a:bodyPr>
          <a:lstStyle/>
          <a:p>
            <a:r>
              <a:t> </a:t>
            </a:r>
          </a:p>
        </p:txBody>
      </p:sp>
      <p:sp>
        <p:nvSpPr>
          <p:cNvPr id="12" name="Color5"/>
          <p:cNvSpPr>
            <a:spLocks noGrp="1"/>
          </p:cNvSpPr>
          <p:nvPr>
            <p:ph type="body" sz="quarter" idx="60" hasCustomPrompt="1"/>
          </p:nvPr>
        </p:nvSpPr>
        <p:spPr>
          <a:xfrm>
            <a:off x="9192344" y="1343925"/>
            <a:ext cx="216000" cy="216000"/>
          </a:xfrm>
        </p:spPr>
        <p:txBody>
          <a:bodyPr>
            <a:normAutofit fontScale="85000" lnSpcReduction="20000"/>
          </a:bodyPr>
          <a:lstStyle/>
          <a:p>
            <a:r>
              <a:t> </a:t>
            </a:r>
          </a:p>
        </p:txBody>
      </p:sp>
      <p:sp>
        <p:nvSpPr>
          <p:cNvPr id="13" name="Color6"/>
          <p:cNvSpPr>
            <a:spLocks noGrp="1"/>
          </p:cNvSpPr>
          <p:nvPr>
            <p:ph type="body" sz="quarter" idx="65" hasCustomPrompt="1"/>
          </p:nvPr>
        </p:nvSpPr>
        <p:spPr>
          <a:xfrm>
            <a:off x="10560496" y="1343925"/>
            <a:ext cx="216000" cy="216000"/>
          </a:xfrm>
        </p:spPr>
        <p:txBody>
          <a:bodyPr>
            <a:normAutofit fontScale="85000" lnSpcReduction="20000"/>
          </a:bodyPr>
          <a:lstStyle/>
          <a:p>
            <a:r>
              <a:t> </a:t>
            </a:r>
          </a:p>
        </p:txBody>
      </p:sp>
      <p:sp>
        <p:nvSpPr>
          <p:cNvPr id="14" name="Answer1"/>
          <p:cNvSpPr>
            <a:spLocks noGrp="1"/>
          </p:cNvSpPr>
          <p:nvPr>
            <p:ph type="body" sz="quarter" idx="49" hasCustomPrompt="1"/>
          </p:nvPr>
        </p:nvSpPr>
        <p:spPr>
          <a:xfrm>
            <a:off x="4604372" y="1214752"/>
            <a:ext cx="917887" cy="416824"/>
          </a:xfrm>
        </p:spPr>
        <p:txBody>
          <a:bodyPr/>
          <a:lstStyle/>
          <a:p>
            <a:r>
              <a:t>Meget enig</a:t>
            </a:r>
          </a:p>
        </p:txBody>
      </p:sp>
      <p:sp>
        <p:nvSpPr>
          <p:cNvPr id="15" name="Answer2"/>
          <p:cNvSpPr>
            <a:spLocks noGrp="1"/>
          </p:cNvSpPr>
          <p:nvPr>
            <p:ph type="body" sz="quarter" idx="50" hasCustomPrompt="1"/>
          </p:nvPr>
        </p:nvSpPr>
        <p:spPr>
          <a:xfrm>
            <a:off x="6004101" y="1211089"/>
            <a:ext cx="696624" cy="416823"/>
          </a:xfrm>
        </p:spPr>
        <p:txBody>
          <a:bodyPr/>
          <a:lstStyle/>
          <a:p>
            <a:r>
              <a:rPr sz="1200" dirty="0" err="1"/>
              <a:t>Enig</a:t>
            </a:r>
            <a:endParaRPr sz="1200" dirty="0"/>
          </a:p>
        </p:txBody>
      </p:sp>
      <p:sp>
        <p:nvSpPr>
          <p:cNvPr id="16" name="Answer3"/>
          <p:cNvSpPr>
            <a:spLocks noGrp="1"/>
          </p:cNvSpPr>
          <p:nvPr>
            <p:ph type="body" sz="quarter" idx="51" hasCustomPrompt="1"/>
          </p:nvPr>
        </p:nvSpPr>
        <p:spPr>
          <a:xfrm>
            <a:off x="7071756" y="1214751"/>
            <a:ext cx="944485" cy="413161"/>
          </a:xfrm>
        </p:spPr>
        <p:txBody>
          <a:bodyPr/>
          <a:lstStyle/>
          <a:p>
            <a:r>
              <a:rPr sz="1200" dirty="0" err="1"/>
              <a:t>Hverken</a:t>
            </a:r>
            <a:r>
              <a:rPr sz="1200" dirty="0"/>
              <a:t> </a:t>
            </a:r>
            <a:r>
              <a:rPr sz="1200" dirty="0" err="1"/>
              <a:t>eller</a:t>
            </a:r>
            <a:endParaRPr sz="1200" dirty="0"/>
          </a:p>
        </p:txBody>
      </p:sp>
      <p:sp>
        <p:nvSpPr>
          <p:cNvPr id="17" name="Answer4"/>
          <p:cNvSpPr>
            <a:spLocks noGrp="1"/>
          </p:cNvSpPr>
          <p:nvPr>
            <p:ph type="body" sz="quarter" idx="52" hasCustomPrompt="1"/>
          </p:nvPr>
        </p:nvSpPr>
        <p:spPr>
          <a:xfrm>
            <a:off x="8535528" y="1214752"/>
            <a:ext cx="656816" cy="413160"/>
          </a:xfrm>
        </p:spPr>
        <p:txBody>
          <a:bodyPr/>
          <a:lstStyle/>
          <a:p>
            <a:r>
              <a:rPr sz="1200" dirty="0" err="1"/>
              <a:t>Uenig</a:t>
            </a:r>
            <a:endParaRPr sz="1200" dirty="0"/>
          </a:p>
        </p:txBody>
      </p:sp>
      <p:sp>
        <p:nvSpPr>
          <p:cNvPr id="18" name="Answer5"/>
          <p:cNvSpPr>
            <a:spLocks noGrp="1"/>
          </p:cNvSpPr>
          <p:nvPr>
            <p:ph type="body" sz="quarter" idx="61" hasCustomPrompt="1"/>
          </p:nvPr>
        </p:nvSpPr>
        <p:spPr>
          <a:xfrm>
            <a:off x="9453169" y="1218414"/>
            <a:ext cx="881786" cy="409498"/>
          </a:xfrm>
        </p:spPr>
        <p:txBody>
          <a:bodyPr/>
          <a:lstStyle/>
          <a:p>
            <a:r>
              <a:rPr sz="1200" dirty="0" err="1"/>
              <a:t>Meget</a:t>
            </a:r>
            <a:r>
              <a:rPr sz="1200" dirty="0"/>
              <a:t> </a:t>
            </a:r>
            <a:r>
              <a:rPr sz="1200" dirty="0" err="1"/>
              <a:t>uenig</a:t>
            </a:r>
            <a:endParaRPr sz="1200" dirty="0"/>
          </a:p>
        </p:txBody>
      </p:sp>
      <p:sp>
        <p:nvSpPr>
          <p:cNvPr id="19" name="Answer6"/>
          <p:cNvSpPr>
            <a:spLocks noGrp="1"/>
          </p:cNvSpPr>
          <p:nvPr>
            <p:ph type="body" sz="quarter" idx="66" hasCustomPrompt="1"/>
          </p:nvPr>
        </p:nvSpPr>
        <p:spPr>
          <a:xfrm>
            <a:off x="10848215" y="1218415"/>
            <a:ext cx="1144583" cy="409497"/>
          </a:xfrm>
        </p:spPr>
        <p:txBody>
          <a:bodyPr/>
          <a:lstStyle/>
          <a:p>
            <a:r>
              <a:rPr sz="1200"/>
              <a:t>Ved ikke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05120-A740-4502-9447-DB9D7740056C}"/>
              </a:ext>
            </a:extLst>
          </p:cNvPr>
          <p:cNvSpPr>
            <a:spLocks noGrp="1"/>
          </p:cNvSpPr>
          <p:nvPr>
            <p:ph type="title"/>
          </p:nvPr>
        </p:nvSpPr>
        <p:spPr>
          <a:xfrm>
            <a:off x="540000" y="411718"/>
            <a:ext cx="4464000" cy="525600"/>
          </a:xfrm>
        </p:spPr>
        <p:txBody>
          <a:bodyPr/>
          <a:lstStyle/>
          <a:p>
            <a:r>
              <a:rPr lang="da-DK" dirty="0"/>
              <a:t>Sociale relationer og idrætsaktivitet</a:t>
            </a:r>
          </a:p>
        </p:txBody>
      </p:sp>
      <p:pic>
        <p:nvPicPr>
          <p:cNvPr id="6" name="Pladsholder til indhold 23" descr="Gruppe af kvinder kontur">
            <a:extLst>
              <a:ext uri="{FF2B5EF4-FFF2-40B4-BE49-F238E27FC236}">
                <a16:creationId xmlns:a16="http://schemas.microsoft.com/office/drawing/2014/main" id="{582FA3F5-67EA-4FA4-9B01-2FEA8130F39C}"/>
              </a:ext>
            </a:extLst>
          </p:cNvPr>
          <p:cNvPicPr>
            <a:picLocks noGrp="1" noChangeAspect="1"/>
          </p:cNvPicPr>
          <p:nvPr>
            <p:ph sz="quarter" idx="4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1425" y="2204864"/>
            <a:ext cx="3902575" cy="3902575"/>
          </a:xfrm>
        </p:spPr>
      </p:pic>
      <p:sp>
        <p:nvSpPr>
          <p:cNvPr id="3" name="Undertitel 2">
            <a:extLst>
              <a:ext uri="{FF2B5EF4-FFF2-40B4-BE49-F238E27FC236}">
                <a16:creationId xmlns:a16="http://schemas.microsoft.com/office/drawing/2014/main" id="{DFFA0185-4154-4D5F-8F90-F4421B92B5B9}"/>
              </a:ext>
            </a:extLst>
          </p:cNvPr>
          <p:cNvSpPr>
            <a:spLocks noGrp="1"/>
          </p:cNvSpPr>
          <p:nvPr>
            <p:ph type="body" sz="quarter" idx="15"/>
          </p:nvPr>
        </p:nvSpPr>
        <p:spPr/>
        <p:txBody>
          <a:bodyPr/>
          <a:lstStyle/>
          <a:p>
            <a:r>
              <a:rPr lang="da-DK" sz="1200" dirty="0">
                <a:effectLst/>
                <a:latin typeface="Arial" panose="020B0604020202020204" pitchFamily="34" charset="0"/>
                <a:ea typeface="Calibri" panose="020F0502020204030204" pitchFamily="34" charset="0"/>
              </a:rPr>
              <a:t>Dette kapitel fokuserer på de sociale relationer og idrætsaktivitet. Her undersøges betydningen af at bo sammen med andre, som dyrker idræt og motion, at have hjemmeboende børn, samt hvem borgerne er idrætsaktive sammen med. </a:t>
            </a:r>
            <a:endParaRPr lang="da-DK" sz="1200" dirty="0"/>
          </a:p>
          <a:p>
            <a:endParaRPr lang="da-DK" sz="1200" dirty="0"/>
          </a:p>
        </p:txBody>
      </p:sp>
    </p:spTree>
    <p:extLst>
      <p:ext uri="{BB962C8B-B14F-4D97-AF65-F5344CB8AC3E}">
        <p14:creationId xmlns:p14="http://schemas.microsoft.com/office/powerpoint/2010/main" val="943762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0743AB6F-0EC2-D487-8D02-08B8FA584A84}"/>
              </a:ext>
            </a:extLst>
          </p:cNvPr>
          <p:cNvGraphicFramePr>
            <a:graphicFrameLocks noChangeAspect="1"/>
          </p:cNvGraphicFramePr>
          <p:nvPr>
            <p:custDataLst>
              <p:tags r:id="rId1"/>
            </p:custDataLst>
            <p:extLst>
              <p:ext uri="{D42A27DB-BD31-4B8C-83A1-F6EECF244321}">
                <p14:modId xmlns:p14="http://schemas.microsoft.com/office/powerpoint/2010/main" val="13292965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heme"/>
          <p:cNvSpPr>
            <a:spLocks noGrp="1"/>
          </p:cNvSpPr>
          <p:nvPr>
            <p:ph type="title" hasCustomPrompt="1"/>
          </p:nvPr>
        </p:nvSpPr>
        <p:spPr>
          <a:xfrm>
            <a:off x="539749" y="414255"/>
            <a:ext cx="3035971" cy="648000"/>
          </a:xfrm>
        </p:spPr>
        <p:txBody>
          <a:bodyPr vert="horz">
            <a:normAutofit fontScale="90000"/>
          </a:bodyPr>
          <a:lstStyle/>
          <a:p>
            <a:r>
              <a:rPr dirty="0" err="1"/>
              <a:t>Sociale</a:t>
            </a:r>
            <a:r>
              <a:rPr dirty="0"/>
              <a:t> </a:t>
            </a:r>
            <a:r>
              <a:rPr dirty="0" err="1"/>
              <a:t>relationer</a:t>
            </a:r>
            <a:r>
              <a:rPr dirty="0"/>
              <a:t> </a:t>
            </a:r>
            <a:r>
              <a:rPr dirty="0" err="1"/>
              <a:t>og</a:t>
            </a:r>
            <a:r>
              <a:rPr dirty="0"/>
              <a:t> </a:t>
            </a:r>
            <a:r>
              <a:rPr dirty="0" err="1"/>
              <a:t>idrætsaktivitet</a:t>
            </a:r>
            <a:endParaRPr dirty="0"/>
          </a:p>
        </p:txBody>
      </p:sp>
      <p:sp>
        <p:nvSpPr>
          <p:cNvPr id="3" name="Title"/>
          <p:cNvSpPr>
            <a:spLocks noGrp="1"/>
          </p:cNvSpPr>
          <p:nvPr>
            <p:ph type="body" sz="quarter" idx="43" hasCustomPrompt="1"/>
          </p:nvPr>
        </p:nvSpPr>
        <p:spPr>
          <a:xfrm>
            <a:off x="4329600" y="414255"/>
            <a:ext cx="5424000" cy="648000"/>
          </a:xfrm>
        </p:spPr>
        <p:txBody>
          <a:bodyPr/>
          <a:lstStyle/>
          <a:p>
            <a:r>
              <a:t>Bofæller</a:t>
            </a:r>
          </a:p>
        </p:txBody>
      </p:sp>
      <p:sp>
        <p:nvSpPr>
          <p:cNvPr id="4" name="Question"/>
          <p:cNvSpPr>
            <a:spLocks noGrp="1"/>
          </p:cNvSpPr>
          <p:nvPr>
            <p:ph type="body" sz="quarter" idx="48" hasCustomPrompt="1"/>
          </p:nvPr>
        </p:nvSpPr>
        <p:spPr>
          <a:xfrm>
            <a:off x="540000" y="1806576"/>
            <a:ext cx="3277887" cy="2227542"/>
          </a:xfrm>
        </p:spPr>
        <p:txBody>
          <a:bodyPr/>
          <a:lstStyle/>
          <a:p>
            <a:r>
              <a:t>Dyrker du normalt idræt eller motion?</a:t>
            </a:r>
          </a:p>
        </p:txBody>
      </p:sp>
      <p:sp>
        <p:nvSpPr>
          <p:cNvPr id="5" name="Note"/>
          <p:cNvSpPr>
            <a:spLocks noGrp="1"/>
          </p:cNvSpPr>
          <p:nvPr>
            <p:ph type="body" sz="quarter" idx="64" hasCustomPrompt="1"/>
          </p:nvPr>
        </p:nvSpPr>
        <p:spPr>
          <a:xfrm>
            <a:off x="539749" y="4141694"/>
            <a:ext cx="2574000" cy="1712259"/>
          </a:xfrm>
        </p:spPr>
        <p:txBody>
          <a:bodyPr/>
          <a:lstStyle/>
          <a:p>
            <a:r>
              <a:t>Note: Opdelingen af om respondenterne bor alene, sammen med andre idrætsaktive voksne eller ikke-idrætsaktive voksne er baseret på følgende spørgsmål: ”Bor du alene eller sammen med andre (eksklusiv hjemmeboende børn)?” &amp; ”Dyrker én eller flere af dem du bor sammen med, idræt eller motion?”</a:t>
            </a:r>
          </a:p>
        </p:txBody>
      </p:sp>
      <p:sp>
        <p:nvSpPr>
          <p:cNvPr id="6"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a:hlinkClick r:id="rId5">
                  <a:extLst>
                    <a:ext uri="{A12FA001-AC4F-418D-AE19-62706E023703}">
                      <ahyp:hlinkClr xmlns:ahyp="http://schemas.microsoft.com/office/drawing/2018/hyperlinkcolor" val="tx"/>
                    </a:ext>
                  </a:extLst>
                </a:hlinkClick>
              </a:rPr>
              <a:t>Vidensplatform</a:t>
            </a:r>
          </a:p>
        </p:txBody>
      </p:sp>
      <p:graphicFrame>
        <p:nvGraphicFramePr>
          <p:cNvPr id="7" name="Chart"/>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6"/>
          </a:graphicData>
        </a:graphic>
      </p:graphicFrame>
      <p:sp>
        <p:nvSpPr>
          <p:cNvPr id="8" name="Color1"/>
          <p:cNvSpPr>
            <a:spLocks noGrp="1"/>
          </p:cNvSpPr>
          <p:nvPr>
            <p:ph type="body" sz="quarter" idx="56" hasCustomPrompt="1"/>
          </p:nvPr>
        </p:nvSpPr>
        <p:spPr>
          <a:xfrm>
            <a:off x="4590436" y="1304402"/>
            <a:ext cx="216000" cy="216000"/>
          </a:xfrm>
        </p:spPr>
        <p:txBody>
          <a:bodyPr/>
          <a:lstStyle/>
          <a:p>
            <a:r>
              <a:t> </a:t>
            </a:r>
          </a:p>
        </p:txBody>
      </p:sp>
      <p:sp>
        <p:nvSpPr>
          <p:cNvPr id="9" name="Answer1"/>
          <p:cNvSpPr>
            <a:spLocks noGrp="1"/>
          </p:cNvSpPr>
          <p:nvPr>
            <p:ph type="body" sz="quarter" idx="49" hasCustomPrompt="1"/>
          </p:nvPr>
        </p:nvSpPr>
        <p:spPr>
          <a:xfrm>
            <a:off x="4806436" y="1304402"/>
            <a:ext cx="918000" cy="216000"/>
          </a:xfrm>
        </p:spPr>
        <p:txBody>
          <a:bodyPr/>
          <a:lstStyle/>
          <a:p>
            <a:r>
              <a:t>Ja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9FB5699E-6970-9269-D50D-CB5BD118A92D}"/>
              </a:ext>
            </a:extLst>
          </p:cNvPr>
          <p:cNvGraphicFramePr>
            <a:graphicFrameLocks noChangeAspect="1"/>
          </p:cNvGraphicFramePr>
          <p:nvPr>
            <p:custDataLst>
              <p:tags r:id="rId1"/>
            </p:custDataLst>
            <p:extLst>
              <p:ext uri="{D42A27DB-BD31-4B8C-83A1-F6EECF244321}">
                <p14:modId xmlns:p14="http://schemas.microsoft.com/office/powerpoint/2010/main" val="363684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heme"/>
          <p:cNvSpPr>
            <a:spLocks noGrp="1"/>
          </p:cNvSpPr>
          <p:nvPr>
            <p:ph type="title" hasCustomPrompt="1"/>
          </p:nvPr>
        </p:nvSpPr>
        <p:spPr>
          <a:xfrm>
            <a:off x="539749" y="414255"/>
            <a:ext cx="3035971" cy="648000"/>
          </a:xfrm>
        </p:spPr>
        <p:txBody>
          <a:bodyPr vert="horz">
            <a:normAutofit fontScale="90000"/>
          </a:bodyPr>
          <a:lstStyle/>
          <a:p>
            <a:r>
              <a:rPr dirty="0" err="1"/>
              <a:t>Sociale</a:t>
            </a:r>
            <a:r>
              <a:rPr dirty="0"/>
              <a:t> </a:t>
            </a:r>
            <a:r>
              <a:rPr dirty="0" err="1"/>
              <a:t>relationer</a:t>
            </a:r>
            <a:r>
              <a:rPr dirty="0"/>
              <a:t> </a:t>
            </a:r>
            <a:r>
              <a:rPr dirty="0" err="1"/>
              <a:t>og</a:t>
            </a:r>
            <a:r>
              <a:rPr dirty="0"/>
              <a:t> </a:t>
            </a:r>
            <a:r>
              <a:rPr dirty="0" err="1"/>
              <a:t>idrætsaktivitet</a:t>
            </a:r>
            <a:endParaRPr dirty="0"/>
          </a:p>
        </p:txBody>
      </p:sp>
      <p:sp>
        <p:nvSpPr>
          <p:cNvPr id="3" name="Title"/>
          <p:cNvSpPr>
            <a:spLocks noGrp="1"/>
          </p:cNvSpPr>
          <p:nvPr>
            <p:ph type="body" sz="quarter" idx="43" hasCustomPrompt="1"/>
          </p:nvPr>
        </p:nvSpPr>
        <p:spPr>
          <a:xfrm>
            <a:off x="4329600" y="414255"/>
            <a:ext cx="5424000" cy="648000"/>
          </a:xfrm>
        </p:spPr>
        <p:txBody>
          <a:bodyPr>
            <a:normAutofit fontScale="92500" lnSpcReduction="20000"/>
          </a:bodyPr>
          <a:lstStyle/>
          <a:p>
            <a:r>
              <a:t>Andel idrætsaktive og hjemmeboende børn</a:t>
            </a:r>
          </a:p>
        </p:txBody>
      </p:sp>
      <p:sp>
        <p:nvSpPr>
          <p:cNvPr id="4" name="Question"/>
          <p:cNvSpPr>
            <a:spLocks noGrp="1"/>
          </p:cNvSpPr>
          <p:nvPr>
            <p:ph type="body" sz="quarter" idx="48" hasCustomPrompt="1"/>
          </p:nvPr>
        </p:nvSpPr>
        <p:spPr>
          <a:xfrm>
            <a:off x="540000" y="1806576"/>
            <a:ext cx="3277887" cy="2227542"/>
          </a:xfrm>
        </p:spPr>
        <p:txBody>
          <a:bodyPr/>
          <a:lstStyle/>
          <a:p>
            <a:r>
              <a:t>Dyrker du normalt idræt eller motion?</a:t>
            </a:r>
          </a:p>
        </p:txBody>
      </p:sp>
      <p:sp>
        <p:nvSpPr>
          <p:cNvPr id="5" name="Note"/>
          <p:cNvSpPr>
            <a:spLocks noGrp="1"/>
          </p:cNvSpPr>
          <p:nvPr>
            <p:ph type="body" sz="quarter" idx="64" hasCustomPrompt="1"/>
          </p:nvPr>
        </p:nvSpPr>
        <p:spPr>
          <a:xfrm>
            <a:off x="539749" y="4141694"/>
            <a:ext cx="2574000" cy="1712259"/>
          </a:xfrm>
        </p:spPr>
        <p:txBody>
          <a:bodyPr/>
          <a:lstStyle/>
          <a:p>
            <a:r>
              <a:t>Note: Opdelingen af om respondenterne har hjemmeboende børn i forskellige aldre er baseret på følgende spørgsmål: ”Hvor mange hjemmeboende børn har du?” &amp; ”Hvilken alder har dit/dine hjemmeboende barn/børn?”</a:t>
            </a:r>
          </a:p>
        </p:txBody>
      </p:sp>
      <p:sp>
        <p:nvSpPr>
          <p:cNvPr id="6"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a:hlinkClick r:id="rId5">
                  <a:extLst>
                    <a:ext uri="{A12FA001-AC4F-418D-AE19-62706E023703}">
                      <ahyp:hlinkClr xmlns:ahyp="http://schemas.microsoft.com/office/drawing/2018/hyperlinkcolor" val="tx"/>
                    </a:ext>
                  </a:extLst>
                </a:hlinkClick>
              </a:rPr>
              <a:t>Vidensplatform</a:t>
            </a:r>
          </a:p>
        </p:txBody>
      </p:sp>
      <p:graphicFrame>
        <p:nvGraphicFramePr>
          <p:cNvPr id="7" name="Chart"/>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6"/>
          </a:graphicData>
        </a:graphic>
      </p:graphicFrame>
      <p:sp>
        <p:nvSpPr>
          <p:cNvPr id="8" name="Color1"/>
          <p:cNvSpPr>
            <a:spLocks noGrp="1"/>
          </p:cNvSpPr>
          <p:nvPr>
            <p:ph type="body" sz="quarter" idx="56" hasCustomPrompt="1"/>
          </p:nvPr>
        </p:nvSpPr>
        <p:spPr>
          <a:xfrm>
            <a:off x="4590436" y="1304402"/>
            <a:ext cx="216000" cy="216000"/>
          </a:xfrm>
        </p:spPr>
        <p:txBody>
          <a:bodyPr/>
          <a:lstStyle/>
          <a:p>
            <a:r>
              <a:t> </a:t>
            </a:r>
          </a:p>
        </p:txBody>
      </p:sp>
      <p:sp>
        <p:nvSpPr>
          <p:cNvPr id="9" name="Answer1"/>
          <p:cNvSpPr>
            <a:spLocks noGrp="1"/>
          </p:cNvSpPr>
          <p:nvPr>
            <p:ph type="body" sz="quarter" idx="49" hasCustomPrompt="1"/>
          </p:nvPr>
        </p:nvSpPr>
        <p:spPr>
          <a:xfrm>
            <a:off x="4806436" y="1304402"/>
            <a:ext cx="918000" cy="216000"/>
          </a:xfrm>
        </p:spPr>
        <p:txBody>
          <a:bodyPr/>
          <a:lstStyle/>
          <a:p>
            <a:r>
              <a:t>Ja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200F6D0D-9785-5738-0A48-3C84B34C7504}"/>
              </a:ext>
            </a:extLst>
          </p:cNvPr>
          <p:cNvGraphicFramePr>
            <a:graphicFrameLocks noChangeAspect="1"/>
          </p:cNvGraphicFramePr>
          <p:nvPr>
            <p:custDataLst>
              <p:tags r:id="rId1"/>
            </p:custDataLst>
            <p:extLst>
              <p:ext uri="{D42A27DB-BD31-4B8C-83A1-F6EECF244321}">
                <p14:modId xmlns:p14="http://schemas.microsoft.com/office/powerpoint/2010/main" val="33446477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heme"/>
          <p:cNvSpPr>
            <a:spLocks noGrp="1"/>
          </p:cNvSpPr>
          <p:nvPr>
            <p:ph type="title" hasCustomPrompt="1"/>
          </p:nvPr>
        </p:nvSpPr>
        <p:spPr>
          <a:xfrm>
            <a:off x="539749" y="414255"/>
            <a:ext cx="2963963" cy="648000"/>
          </a:xfrm>
        </p:spPr>
        <p:txBody>
          <a:bodyPr vert="horz">
            <a:normAutofit fontScale="90000"/>
          </a:bodyPr>
          <a:lstStyle/>
          <a:p>
            <a:r>
              <a:rPr dirty="0" err="1"/>
              <a:t>Sociale</a:t>
            </a:r>
            <a:r>
              <a:rPr dirty="0"/>
              <a:t> </a:t>
            </a:r>
            <a:r>
              <a:rPr dirty="0" err="1"/>
              <a:t>relationer</a:t>
            </a:r>
            <a:r>
              <a:rPr dirty="0"/>
              <a:t> </a:t>
            </a:r>
            <a:r>
              <a:rPr dirty="0" err="1"/>
              <a:t>og</a:t>
            </a:r>
            <a:r>
              <a:rPr dirty="0"/>
              <a:t> </a:t>
            </a:r>
            <a:r>
              <a:rPr dirty="0" err="1"/>
              <a:t>idrætsaktivitet</a:t>
            </a:r>
            <a:endParaRPr dirty="0"/>
          </a:p>
        </p:txBody>
      </p:sp>
      <p:sp>
        <p:nvSpPr>
          <p:cNvPr id="3" name="Title"/>
          <p:cNvSpPr>
            <a:spLocks noGrp="1"/>
          </p:cNvSpPr>
          <p:nvPr>
            <p:ph type="body" sz="quarter" idx="43" hasCustomPrompt="1"/>
          </p:nvPr>
        </p:nvSpPr>
        <p:spPr>
          <a:xfrm>
            <a:off x="4329600" y="414255"/>
            <a:ext cx="5424000" cy="648000"/>
          </a:xfrm>
        </p:spPr>
        <p:txBody>
          <a:bodyPr/>
          <a:lstStyle/>
          <a:p>
            <a:r>
              <a:t>Idræt sammen med andre</a:t>
            </a:r>
          </a:p>
        </p:txBody>
      </p:sp>
      <p:sp>
        <p:nvSpPr>
          <p:cNvPr id="4" name="Question"/>
          <p:cNvSpPr>
            <a:spLocks noGrp="1"/>
          </p:cNvSpPr>
          <p:nvPr>
            <p:ph type="body" sz="quarter" idx="48" hasCustomPrompt="1"/>
          </p:nvPr>
        </p:nvSpPr>
        <p:spPr>
          <a:xfrm>
            <a:off x="540000" y="1806576"/>
            <a:ext cx="3277887" cy="2227542"/>
          </a:xfrm>
        </p:spPr>
        <p:txBody>
          <a:bodyPr/>
          <a:lstStyle/>
          <a:p>
            <a:r>
              <a:t>Dyrker du idræt eller motion sammen med andre?</a:t>
            </a:r>
          </a:p>
        </p:txBody>
      </p:sp>
      <p:sp>
        <p:nvSpPr>
          <p:cNvPr id="5" name="Note"/>
          <p:cNvSpPr>
            <a:spLocks noGrp="1"/>
          </p:cNvSpPr>
          <p:nvPr>
            <p:ph type="body" sz="quarter" idx="64" hasCustomPrompt="1"/>
          </p:nvPr>
        </p:nvSpPr>
        <p:spPr>
          <a:xfrm>
            <a:off x="539749" y="4141694"/>
            <a:ext cx="2574000" cy="1712259"/>
          </a:xfrm>
        </p:spPr>
        <p:txBody>
          <a:bodyPr/>
          <a:lstStyle/>
          <a:p>
            <a:r>
              <a:t>Note: Grafen viser hvem idrætsaktive dyrker idræt og motion sammen med. Bemærk, at respondenterne havde mulighed for at afgive flere svar. Derfor kan de både have svaret, at de dyrker idræt med fx venner og partner. Kolonnerne summerer ikke til 100% af samme årsag.</a:t>
            </a:r>
          </a:p>
        </p:txBody>
      </p:sp>
      <p:sp>
        <p:nvSpPr>
          <p:cNvPr id="6" name="n"/>
          <p:cNvSpPr>
            <a:spLocks noGrp="1"/>
          </p:cNvSpPr>
          <p:nvPr>
            <p:ph type="body" sz="quarter" idx="53" hasCustomPrompt="1"/>
          </p:nvPr>
        </p:nvSpPr>
        <p:spPr>
          <a:xfrm>
            <a:off x="539999" y="5952744"/>
            <a:ext cx="1060201" cy="187314"/>
          </a:xfrm>
        </p:spPr>
        <p:txBody>
          <a:bodyPr/>
          <a:lstStyle/>
          <a:p>
            <a:r>
              <a:t>n=28944</a:t>
            </a:r>
          </a:p>
        </p:txBody>
      </p:sp>
      <p:sp>
        <p:nvSpPr>
          <p:cNvPr id="7" name="Link"/>
          <p:cNvSpPr>
            <a:spLocks noGrp="1"/>
          </p:cNvSpPr>
          <p:nvPr>
            <p:ph type="body" sz="quarter" idx="62" hasCustomPrompt="1"/>
          </p:nvPr>
        </p:nvSpPr>
        <p:spPr>
          <a:xfrm>
            <a:off x="539749" y="6331053"/>
            <a:ext cx="1627200" cy="280800"/>
          </a:xfrm>
        </p:spPr>
        <p:txBody>
          <a:bodyPr/>
          <a:lstStyle/>
          <a:p>
            <a:pPr marL="0" marR="0" algn="ctr">
              <a:lnSpc>
                <a:spcPct val="100000"/>
              </a:lnSpc>
              <a:spcBef>
                <a:spcPts val="0"/>
              </a:spcBef>
              <a:spcAft>
                <a:spcPts val="0"/>
              </a:spcAft>
              <a:buNone/>
            </a:pPr>
            <a:r>
              <a:rPr sz="1200" b="1" i="0" u="sng" cap="none">
                <a:hlinkClick r:id="rId5">
                  <a:extLst>
                    <a:ext uri="{A12FA001-AC4F-418D-AE19-62706E023703}">
                      <ahyp:hlinkClr xmlns:ahyp="http://schemas.microsoft.com/office/drawing/2018/hyperlinkcolor" val="tx"/>
                    </a:ext>
                  </a:extLst>
                </a:hlinkClick>
              </a:rPr>
              <a:t>Vidensplatform</a:t>
            </a:r>
          </a:p>
        </p:txBody>
      </p:sp>
      <p:graphicFrame>
        <p:nvGraphicFramePr>
          <p:cNvPr id="8" name="Chart"/>
          <p:cNvGraphicFramePr>
            <a:graphicFrameLocks noGrp="1"/>
          </p:cNvGraphicFramePr>
          <p:nvPr/>
        </p:nvGraphicFramePr>
        <p:xfrm>
          <a:off x="4329600" y="1806576"/>
          <a:ext cx="7322400" cy="4334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32835-1B0C-4229-994F-C65B5F7BDD7B}"/>
              </a:ext>
            </a:extLst>
          </p:cNvPr>
          <p:cNvSpPr>
            <a:spLocks noGrp="1"/>
          </p:cNvSpPr>
          <p:nvPr>
            <p:ph type="title"/>
          </p:nvPr>
        </p:nvSpPr>
        <p:spPr>
          <a:xfrm>
            <a:off x="551880" y="404664"/>
            <a:ext cx="4464000" cy="525600"/>
          </a:xfrm>
        </p:spPr>
        <p:txBody>
          <a:bodyPr/>
          <a:lstStyle/>
          <a:p>
            <a:r>
              <a:rPr lang="da-DK" dirty="0"/>
              <a:t>Trivsel</a:t>
            </a:r>
          </a:p>
        </p:txBody>
      </p:sp>
      <p:sp>
        <p:nvSpPr>
          <p:cNvPr id="3" name="Undertitel 2">
            <a:extLst>
              <a:ext uri="{FF2B5EF4-FFF2-40B4-BE49-F238E27FC236}">
                <a16:creationId xmlns:a16="http://schemas.microsoft.com/office/drawing/2014/main" id="{746D13A9-0E56-4174-8E29-E86DF53BECD1}"/>
              </a:ext>
            </a:extLst>
          </p:cNvPr>
          <p:cNvSpPr>
            <a:spLocks noGrp="1"/>
          </p:cNvSpPr>
          <p:nvPr>
            <p:ph type="body" sz="quarter" idx="15"/>
          </p:nvPr>
        </p:nvSpPr>
        <p:spPr/>
        <p:txBody>
          <a:bodyPr/>
          <a:lstStyle/>
          <a:p>
            <a:r>
              <a:rPr lang="da-DK" sz="1200" dirty="0"/>
              <a:t>Dette kapitel viser sammenhængen mellem idrætsaktivitet og trivsel. </a:t>
            </a:r>
          </a:p>
          <a:p>
            <a:endParaRPr lang="da-DK" sz="1200" dirty="0"/>
          </a:p>
        </p:txBody>
      </p:sp>
      <p:pic>
        <p:nvPicPr>
          <p:cNvPr id="9" name="Pladsholder til indhold 8">
            <a:extLst>
              <a:ext uri="{FF2B5EF4-FFF2-40B4-BE49-F238E27FC236}">
                <a16:creationId xmlns:a16="http://schemas.microsoft.com/office/drawing/2014/main" id="{F422A00B-2DC9-480C-BF81-CECF84E32781}"/>
              </a:ext>
            </a:extLst>
          </p:cNvPr>
          <p:cNvPicPr>
            <a:picLocks noGrp="1" noChangeAspect="1"/>
          </p:cNvPicPr>
          <p:nvPr>
            <p:ph sz="quarter" idx="41"/>
          </p:nvPr>
        </p:nvPicPr>
        <p:blipFill>
          <a:blip r:embed="rId3">
            <a:extLst>
              <a:ext uri="{28A0092B-C50C-407E-A947-70E740481C1C}">
                <a14:useLocalDpi xmlns:a14="http://schemas.microsoft.com/office/drawing/2010/main" val="0"/>
              </a:ext>
            </a:extLst>
          </a:blip>
          <a:stretch>
            <a:fillRect/>
          </a:stretch>
        </p:blipFill>
        <p:spPr>
          <a:xfrm>
            <a:off x="7781512" y="1800000"/>
            <a:ext cx="3859104" cy="4242694"/>
          </a:xfrm>
        </p:spPr>
      </p:pic>
    </p:spTree>
    <p:extLst>
      <p:ext uri="{BB962C8B-B14F-4D97-AF65-F5344CB8AC3E}">
        <p14:creationId xmlns:p14="http://schemas.microsoft.com/office/powerpoint/2010/main" val="3584593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CF198FD-0071-4E9D-8EB5-FEDA4FAA106E}"/>
              </a:ext>
            </a:extLst>
          </p:cNvPr>
          <p:cNvSpPr>
            <a:spLocks noGrp="1"/>
          </p:cNvSpPr>
          <p:nvPr>
            <p:ph type="title"/>
          </p:nvPr>
        </p:nvSpPr>
        <p:spPr>
          <a:xfrm>
            <a:off x="551384" y="414255"/>
            <a:ext cx="3150000" cy="648000"/>
          </a:xfrm>
        </p:spPr>
        <p:txBody>
          <a:bodyPr/>
          <a:lstStyle/>
          <a:p>
            <a:r>
              <a:rPr lang="da-DK" dirty="0"/>
              <a:t>Trivsel</a:t>
            </a:r>
          </a:p>
        </p:txBody>
      </p:sp>
      <p:sp>
        <p:nvSpPr>
          <p:cNvPr id="9" name="Pladsholder til tekst 8">
            <a:extLst>
              <a:ext uri="{FF2B5EF4-FFF2-40B4-BE49-F238E27FC236}">
                <a16:creationId xmlns:a16="http://schemas.microsoft.com/office/drawing/2014/main" id="{C242DE71-71C7-4904-90EB-F695C8141E87}"/>
              </a:ext>
            </a:extLst>
          </p:cNvPr>
          <p:cNvSpPr>
            <a:spLocks noGrp="1"/>
          </p:cNvSpPr>
          <p:nvPr>
            <p:ph type="body" sz="quarter" idx="43"/>
          </p:nvPr>
        </p:nvSpPr>
        <p:spPr>
          <a:xfrm>
            <a:off x="4343160" y="414255"/>
            <a:ext cx="4993200" cy="648000"/>
          </a:xfrm>
        </p:spPr>
        <p:txBody>
          <a:bodyPr/>
          <a:lstStyle/>
          <a:p>
            <a:r>
              <a:rPr lang="da-DK" dirty="0"/>
              <a:t>Status i 2022</a:t>
            </a:r>
          </a:p>
        </p:txBody>
      </p:sp>
      <p:sp>
        <p:nvSpPr>
          <p:cNvPr id="26" name="Text Placeholder 25">
            <a:extLst>
              <a:ext uri="{FF2B5EF4-FFF2-40B4-BE49-F238E27FC236}">
                <a16:creationId xmlns:a16="http://schemas.microsoft.com/office/drawing/2014/main" id="{D6D2D2D0-1756-4E7B-BA15-C408C0563687}"/>
              </a:ext>
            </a:extLst>
          </p:cNvPr>
          <p:cNvSpPr>
            <a:spLocks noGrp="1"/>
          </p:cNvSpPr>
          <p:nvPr>
            <p:ph type="body" sz="quarter" idx="53"/>
          </p:nvPr>
        </p:nvSpPr>
        <p:spPr>
          <a:xfrm>
            <a:off x="539750" y="1268760"/>
            <a:ext cx="3396010" cy="4871690"/>
          </a:xfrm>
        </p:spPr>
        <p:txBody>
          <a:bodyPr/>
          <a:lstStyle/>
          <a:p>
            <a:r>
              <a:rPr lang="da-DK" dirty="0"/>
              <a:t>Scoren på trivselsindekset er udregnet pba. af borgernes svar på følgende fem spørgsmål om deres generelle trivsel: </a:t>
            </a:r>
          </a:p>
          <a:p>
            <a:r>
              <a:rPr lang="da-DK" dirty="0"/>
              <a:t>”Vælg (…) den beskrivelse, som passer bedst med, hvordan du normalt har det?” </a:t>
            </a:r>
            <a:br>
              <a:rPr lang="da-DK" dirty="0"/>
            </a:br>
            <a:r>
              <a:rPr lang="da-DK" dirty="0"/>
              <a:t>(Hele tiden; Det meste af tiden; Lidt mere end halvdelen af tiden; Lidt mindre end halvdelen af tiden; På intet tidspunkt): </a:t>
            </a:r>
          </a:p>
          <a:p>
            <a:r>
              <a:rPr lang="da-DK" i="1" dirty="0"/>
              <a:t>Normalt er jeg glad og i godt humør </a:t>
            </a:r>
          </a:p>
          <a:p>
            <a:r>
              <a:rPr lang="da-DK" i="1" dirty="0"/>
              <a:t>Normalt er jeg rolig og afslappet </a:t>
            </a:r>
          </a:p>
          <a:p>
            <a:r>
              <a:rPr lang="da-DK" i="1" dirty="0"/>
              <a:t>Normalt er jeg aktiv og energisk </a:t>
            </a:r>
          </a:p>
          <a:p>
            <a:r>
              <a:rPr lang="da-DK" i="1" dirty="0"/>
              <a:t>Normalt vågner jeg frisk og veludhvilet</a:t>
            </a:r>
          </a:p>
          <a:p>
            <a:r>
              <a:rPr lang="da-DK" i="1" dirty="0"/>
              <a:t>Normalt er min dagligdag fyldt med ting, der interesserer mig </a:t>
            </a:r>
          </a:p>
          <a:p>
            <a:r>
              <a:rPr lang="da-DK" i="1" dirty="0"/>
              <a:t>Normalt føler jeg mig alene, selvom jeg mest har lyst til at være sammen med andre </a:t>
            </a:r>
            <a:r>
              <a:rPr lang="da-DK" i="1" dirty="0">
                <a:solidFill>
                  <a:srgbClr val="000000">
                    <a:alpha val="100000"/>
                  </a:srgbClr>
                </a:solidFill>
                <a:latin typeface="Arial"/>
                <a:cs typeface="Arial"/>
                <a:sym typeface="Arial"/>
              </a:rPr>
              <a:t>(For dette spørgsmål er ‘Hele tiden’ = lav trivsel)</a:t>
            </a:r>
            <a:br>
              <a:rPr lang="da-DK" i="1" dirty="0">
                <a:solidFill>
                  <a:srgbClr val="000000">
                    <a:alpha val="100000"/>
                  </a:srgbClr>
                </a:solidFill>
                <a:latin typeface="Arial"/>
                <a:cs typeface="Arial"/>
                <a:sym typeface="Arial"/>
              </a:rPr>
            </a:br>
            <a:endParaRPr lang="da-DK" i="1" dirty="0">
              <a:solidFill>
                <a:srgbClr val="000000">
                  <a:alpha val="100000"/>
                </a:srgbClr>
              </a:solidFill>
              <a:latin typeface="Arial"/>
              <a:cs typeface="Arial"/>
              <a:sym typeface="Arial"/>
            </a:endParaRPr>
          </a:p>
          <a:p>
            <a:r>
              <a:rPr lang="da-DK" dirty="0"/>
              <a:t>Signifikanstest: </a:t>
            </a:r>
            <a:r>
              <a:rPr lang="da-DK" dirty="0" err="1"/>
              <a:t>Two</a:t>
            </a:r>
            <a:r>
              <a:rPr lang="da-DK" dirty="0"/>
              <a:t> sample Z-test.</a:t>
            </a:r>
            <a:endParaRPr lang="da-DK" i="1" dirty="0">
              <a:solidFill>
                <a:srgbClr val="000000">
                  <a:alpha val="100000"/>
                </a:srgbClr>
              </a:solidFill>
              <a:latin typeface="Arial"/>
              <a:cs typeface="Arial"/>
              <a:sym typeface="Arial"/>
            </a:endParaRPr>
          </a:p>
          <a:p>
            <a:endParaRPr lang="da-DK" dirty="0"/>
          </a:p>
        </p:txBody>
      </p:sp>
      <p:sp>
        <p:nvSpPr>
          <p:cNvPr id="11" name="Pladsholder til tekst 2" descr="Videbn">
            <a:extLst>
              <a:ext uri="{FF2B5EF4-FFF2-40B4-BE49-F238E27FC236}">
                <a16:creationId xmlns:a16="http://schemas.microsoft.com/office/drawing/2014/main" id="{1F893B83-6558-4AFB-9D05-E7C2BDCF35BC}"/>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sp>
        <p:nvSpPr>
          <p:cNvPr id="3" name="Chart question">
            <a:extLst>
              <a:ext uri="{FF2B5EF4-FFF2-40B4-BE49-F238E27FC236}">
                <a16:creationId xmlns:a16="http://schemas.microsoft.com/office/drawing/2014/main" id="{D0D3477D-7AC8-83E9-E517-9232022CCFA4}"/>
              </a:ext>
            </a:extLst>
          </p:cNvPr>
          <p:cNvSpPr txBox="1">
            <a:spLocks/>
          </p:cNvSpPr>
          <p:nvPr/>
        </p:nvSpPr>
        <p:spPr>
          <a:xfrm>
            <a:off x="6096000" y="1582174"/>
            <a:ext cx="3696069" cy="393700"/>
          </a:xfrm>
          <a:prstGeom prst="rect">
            <a:avLst/>
          </a:prstGeom>
        </p:spPr>
        <p:txBody>
          <a:bodyPr/>
          <a:lst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sz="1400" b="1" dirty="0">
                <a:solidFill>
                  <a:srgbClr val="595959"/>
                </a:solidFill>
              </a:rPr>
              <a:t>Dyrker du normalt idræt og motion?</a:t>
            </a:r>
          </a:p>
        </p:txBody>
      </p:sp>
      <p:sp>
        <p:nvSpPr>
          <p:cNvPr id="4" name="Chart text">
            <a:extLst>
              <a:ext uri="{FF2B5EF4-FFF2-40B4-BE49-F238E27FC236}">
                <a16:creationId xmlns:a16="http://schemas.microsoft.com/office/drawing/2014/main" id="{5371E71A-70FA-91AB-5D56-0DCA720D7B89}"/>
              </a:ext>
            </a:extLst>
          </p:cNvPr>
          <p:cNvSpPr txBox="1">
            <a:spLocks/>
          </p:cNvSpPr>
          <p:nvPr/>
        </p:nvSpPr>
        <p:spPr>
          <a:xfrm>
            <a:off x="6593463" y="5799483"/>
            <a:ext cx="3325558" cy="393700"/>
          </a:xfrm>
          <a:prstGeom prst="rect">
            <a:avLst/>
          </a:prstGeom>
        </p:spPr>
        <p:txBody>
          <a:bodyPr/>
          <a:lst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sz="1200" b="1" dirty="0">
                <a:solidFill>
                  <a:srgbClr val="595959"/>
                </a:solidFill>
              </a:rPr>
              <a:t>Trivselsindeks (0=Lav; 1=Høj)</a:t>
            </a:r>
          </a:p>
        </p:txBody>
      </p:sp>
      <p:graphicFrame>
        <p:nvGraphicFramePr>
          <p:cNvPr id="5" name="Diagram 4" descr="{&quot;FileBindings&quot;:{&quot;ExcelFileBinding&quot;:{&quot;SheetName&quot;:&quot;Trivsel&quot;,&quot;DataName&quot;:&quot;Chart 3&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190.6,&quot;Width&quot;:383.8,&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67B6FA43-C2C3-485A-9E14-892D80EEF9D1}"/>
              </a:ext>
            </a:extLst>
          </p:cNvPr>
          <p:cNvGraphicFramePr>
            <a:graphicFrameLocks/>
          </p:cNvGraphicFramePr>
          <p:nvPr>
            <p:extLst>
              <p:ext uri="{D42A27DB-BD31-4B8C-83A1-F6EECF244321}">
                <p14:modId xmlns:p14="http://schemas.microsoft.com/office/powerpoint/2010/main" val="3576163737"/>
              </p:ext>
            </p:extLst>
          </p:nvPr>
        </p:nvGraphicFramePr>
        <p:xfrm>
          <a:off x="4642587" y="1874269"/>
          <a:ext cx="7009663" cy="38216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41D84CF2-EC79-52A2-5DEC-1257701150A9}"/>
              </a:ext>
            </a:extLst>
          </p:cNvPr>
          <p:cNvSpPr txBox="1">
            <a:spLocks/>
          </p:cNvSpPr>
          <p:nvPr/>
        </p:nvSpPr>
        <p:spPr>
          <a:xfrm>
            <a:off x="4367808" y="1006055"/>
            <a:ext cx="216000" cy="216000"/>
          </a:xfrm>
          <a:prstGeom prst="rect">
            <a:avLst/>
          </a:prstGeom>
          <a:solidFill>
            <a:srgbClr val="32BEC8"/>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7" name="Text Placeholder 19">
            <a:extLst>
              <a:ext uri="{FF2B5EF4-FFF2-40B4-BE49-F238E27FC236}">
                <a16:creationId xmlns:a16="http://schemas.microsoft.com/office/drawing/2014/main" id="{2241E84C-4283-C169-3809-6507529207F2}"/>
              </a:ext>
            </a:extLst>
          </p:cNvPr>
          <p:cNvSpPr txBox="1">
            <a:spLocks/>
          </p:cNvSpPr>
          <p:nvPr/>
        </p:nvSpPr>
        <p:spPr>
          <a:xfrm>
            <a:off x="4544248" y="980728"/>
            <a:ext cx="1659752"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2021 (n=28583)</a:t>
            </a:r>
          </a:p>
        </p:txBody>
      </p:sp>
      <p:sp>
        <p:nvSpPr>
          <p:cNvPr id="12" name="Text Placeholder 3">
            <a:extLst>
              <a:ext uri="{FF2B5EF4-FFF2-40B4-BE49-F238E27FC236}">
                <a16:creationId xmlns:a16="http://schemas.microsoft.com/office/drawing/2014/main" id="{26E2A57F-572E-E725-5825-5DF397C0F91E}"/>
              </a:ext>
            </a:extLst>
          </p:cNvPr>
          <p:cNvSpPr txBox="1">
            <a:spLocks/>
          </p:cNvSpPr>
          <p:nvPr/>
        </p:nvSpPr>
        <p:spPr>
          <a:xfrm>
            <a:off x="6235200" y="1006055"/>
            <a:ext cx="216000" cy="216000"/>
          </a:xfrm>
          <a:prstGeom prst="rect">
            <a:avLst/>
          </a:prstGeom>
          <a:solidFill>
            <a:srgbClr val="268E96"/>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 </a:t>
            </a:r>
          </a:p>
        </p:txBody>
      </p:sp>
      <p:sp>
        <p:nvSpPr>
          <p:cNvPr id="13" name="Text Placeholder 19">
            <a:extLst>
              <a:ext uri="{FF2B5EF4-FFF2-40B4-BE49-F238E27FC236}">
                <a16:creationId xmlns:a16="http://schemas.microsoft.com/office/drawing/2014/main" id="{8B1ADB77-7CBC-E4D8-16E8-E9ACFEFF3039}"/>
              </a:ext>
            </a:extLst>
          </p:cNvPr>
          <p:cNvSpPr txBox="1">
            <a:spLocks/>
          </p:cNvSpPr>
          <p:nvPr/>
        </p:nvSpPr>
        <p:spPr>
          <a:xfrm>
            <a:off x="6411640" y="980728"/>
            <a:ext cx="1659752"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2022 (n=28943)</a:t>
            </a:r>
          </a:p>
        </p:txBody>
      </p:sp>
    </p:spTree>
    <p:extLst>
      <p:ext uri="{BB962C8B-B14F-4D97-AF65-F5344CB8AC3E}">
        <p14:creationId xmlns:p14="http://schemas.microsoft.com/office/powerpoint/2010/main" val="2868610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6C4FD-945A-4B05-BF91-7A1F596B9A7E}"/>
              </a:ext>
            </a:extLst>
          </p:cNvPr>
          <p:cNvSpPr>
            <a:spLocks noGrp="1"/>
          </p:cNvSpPr>
          <p:nvPr>
            <p:ph type="title"/>
          </p:nvPr>
        </p:nvSpPr>
        <p:spPr>
          <a:xfrm>
            <a:off x="551880" y="414255"/>
            <a:ext cx="4464000" cy="525600"/>
          </a:xfrm>
        </p:spPr>
        <p:txBody>
          <a:bodyPr/>
          <a:lstStyle/>
          <a:p>
            <a:r>
              <a:rPr lang="da-DK" dirty="0"/>
              <a:t>Fysisk aktivitet</a:t>
            </a:r>
          </a:p>
        </p:txBody>
      </p:sp>
      <p:sp>
        <p:nvSpPr>
          <p:cNvPr id="3" name="Undertitel 2">
            <a:extLst>
              <a:ext uri="{FF2B5EF4-FFF2-40B4-BE49-F238E27FC236}">
                <a16:creationId xmlns:a16="http://schemas.microsoft.com/office/drawing/2014/main" id="{7ADA9147-C927-489B-9DD8-083230D6DB6E}"/>
              </a:ext>
            </a:extLst>
          </p:cNvPr>
          <p:cNvSpPr>
            <a:spLocks noGrp="1"/>
          </p:cNvSpPr>
          <p:nvPr>
            <p:ph type="body" sz="quarter" idx="15"/>
          </p:nvPr>
        </p:nvSpPr>
        <p:spPr/>
        <p:txBody>
          <a:bodyPr/>
          <a:lstStyle/>
          <a:p>
            <a:r>
              <a:rPr lang="da-DK" sz="1200" dirty="0">
                <a:effectLst/>
                <a:latin typeface="Arial" panose="020B0604020202020204" pitchFamily="34" charset="0"/>
                <a:ea typeface="Calibri" panose="020F0502020204030204" pitchFamily="34" charset="0"/>
                <a:cs typeface="Arial" panose="020B0604020202020204" pitchFamily="34" charset="0"/>
              </a:rPr>
              <a:t>Dette kapitel omhandler borgernes fysiske aktivitet. Med fysisk aktivitet forstås alle former for motion og bevægelse, der</a:t>
            </a:r>
            <a:r>
              <a:rPr lang="da-DK" sz="1200" i="1" dirty="0">
                <a:effectLst/>
                <a:latin typeface="Arial" panose="020B0604020202020204" pitchFamily="34" charset="0"/>
                <a:ea typeface="Calibri" panose="020F0502020204030204" pitchFamily="34" charset="0"/>
                <a:cs typeface="Arial" panose="020B0604020202020204" pitchFamily="34" charset="0"/>
              </a:rPr>
              <a:t> </a:t>
            </a:r>
            <a:r>
              <a:rPr lang="da-DK" sz="1200" dirty="0">
                <a:effectLst/>
                <a:latin typeface="Arial" panose="020B0604020202020204" pitchFamily="34" charset="0"/>
                <a:ea typeface="Calibri" panose="020F0502020204030204" pitchFamily="34" charset="0"/>
                <a:cs typeface="Arial" panose="020B0604020202020204" pitchFamily="34" charset="0"/>
              </a:rPr>
              <a:t>øger energiomsætningen (</a:t>
            </a:r>
            <a:r>
              <a:rPr lang="da-DK" sz="1200"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Sundhedsstyrelsen, </a:t>
            </a:r>
            <a:r>
              <a:rPr lang="da-DK" sz="1200" i="1"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Fysisk aktivitet,</a:t>
            </a:r>
            <a:r>
              <a:rPr lang="da-DK" sz="1200"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2018</a:t>
            </a:r>
            <a:r>
              <a:rPr lang="da-DK" sz="1200" dirty="0">
                <a:effectLst/>
                <a:latin typeface="Arial" panose="020B0604020202020204" pitchFamily="34" charset="0"/>
                <a:ea typeface="Calibri" panose="020F0502020204030204" pitchFamily="34" charset="0"/>
                <a:cs typeface="Arial" panose="020B0604020202020204" pitchFamily="34" charset="0"/>
              </a:rPr>
              <a:t>).</a:t>
            </a:r>
            <a:r>
              <a:rPr lang="da-DK" sz="1200" i="1" dirty="0">
                <a:effectLst/>
                <a:latin typeface="Arial" panose="020B0604020202020204" pitchFamily="34" charset="0"/>
                <a:ea typeface="Calibri" panose="020F0502020204030204" pitchFamily="34" charset="0"/>
                <a:cs typeface="Arial" panose="020B0604020202020204" pitchFamily="34" charset="0"/>
              </a:rPr>
              <a:t> </a:t>
            </a:r>
          </a:p>
          <a:p>
            <a:r>
              <a:rPr lang="da-DK" sz="1200" dirty="0">
                <a:ea typeface="Calibri" panose="020F0502020204030204" pitchFamily="34" charset="0"/>
              </a:rPr>
              <a:t>Først analyseres antallet af timer og minutter borgerne er fysisk aktive i. Her analyserer vi hvor mange borgere, der lever op til WHO’s og Sundhedsstyrelsens (SST) anbefalinger for fysisk aktivitet. </a:t>
            </a:r>
            <a:r>
              <a:rPr lang="da-DK" sz="1200" dirty="0">
                <a:effectLst/>
                <a:latin typeface="Arial" panose="020B0604020202020204" pitchFamily="34" charset="0"/>
                <a:ea typeface="Times New Roman" panose="02020603050405020304" pitchFamily="18" charset="0"/>
                <a:cs typeface="Times New Roman" panose="02020603050405020304" pitchFamily="18" charset="0"/>
              </a:rPr>
              <a:t>WHO og </a:t>
            </a:r>
            <a:r>
              <a:rPr lang="da-DK" sz="1200" dirty="0" err="1">
                <a:effectLst/>
                <a:latin typeface="Arial" panose="020B0604020202020204" pitchFamily="34" charset="0"/>
                <a:ea typeface="Times New Roman" panose="02020603050405020304" pitchFamily="18" charset="0"/>
                <a:cs typeface="Times New Roman" panose="02020603050405020304" pitchFamily="18" charset="0"/>
              </a:rPr>
              <a:t>SST’s</a:t>
            </a:r>
            <a:r>
              <a:rPr lang="da-DK" sz="1200" dirty="0">
                <a:effectLst/>
                <a:latin typeface="Arial" panose="020B0604020202020204" pitchFamily="34" charset="0"/>
                <a:ea typeface="Times New Roman" panose="02020603050405020304" pitchFamily="18" charset="0"/>
                <a:cs typeface="Times New Roman" panose="02020603050405020304" pitchFamily="18" charset="0"/>
              </a:rPr>
              <a:t> anbefalinger indikerer, hvor meget man bør bevæge sig for at opnå konditions- og styrkemæssige fordele ved den fysiske aktivitet. </a:t>
            </a:r>
            <a:r>
              <a:rPr lang="da-DK" sz="1200" dirty="0">
                <a:ea typeface="Calibri" panose="020F0502020204030204" pitchFamily="34" charset="0"/>
              </a:rPr>
              <a:t>Til sidst beskrives</a:t>
            </a:r>
            <a:r>
              <a:rPr lang="da-DK" sz="1200" dirty="0">
                <a:effectLst/>
                <a:latin typeface="Arial" panose="020B0604020202020204" pitchFamily="34" charset="0"/>
                <a:ea typeface="Calibri" panose="020F0502020204030204" pitchFamily="34" charset="0"/>
                <a:cs typeface="Arial" panose="020B0604020202020204" pitchFamily="34" charset="0"/>
              </a:rPr>
              <a:t>, hvor hyppigt borgerne er aktive i forskellige sammenhænge. </a:t>
            </a:r>
          </a:p>
          <a:p>
            <a:endParaRPr lang="da-DK" sz="1200" dirty="0"/>
          </a:p>
        </p:txBody>
      </p:sp>
      <p:pic>
        <p:nvPicPr>
          <p:cNvPr id="8" name="Pladsholder til indhold 7" descr="Et billede, der indeholder tekst, tavle&#10;&#10;Automatisk genereret beskrivelse">
            <a:extLst>
              <a:ext uri="{FF2B5EF4-FFF2-40B4-BE49-F238E27FC236}">
                <a16:creationId xmlns:a16="http://schemas.microsoft.com/office/drawing/2014/main" id="{428CD868-A183-4DD2-915D-60BAF6F62C4B}"/>
              </a:ext>
            </a:extLst>
          </p:cNvPr>
          <p:cNvPicPr>
            <a:picLocks noGrp="1" noChangeAspect="1"/>
          </p:cNvPicPr>
          <p:nvPr>
            <p:ph sz="quarter" idx="41"/>
          </p:nvPr>
        </p:nvPicPr>
        <p:blipFill>
          <a:blip r:embed="rId4">
            <a:extLst>
              <a:ext uri="{28A0092B-C50C-407E-A947-70E740481C1C}">
                <a14:useLocalDpi xmlns:a14="http://schemas.microsoft.com/office/drawing/2010/main" val="0"/>
              </a:ext>
            </a:extLst>
          </a:blip>
          <a:stretch>
            <a:fillRect/>
          </a:stretch>
        </p:blipFill>
        <p:spPr>
          <a:xfrm>
            <a:off x="7486224" y="1552480"/>
            <a:ext cx="4154392" cy="4567333"/>
          </a:xfrm>
        </p:spPr>
      </p:pic>
    </p:spTree>
    <p:extLst>
      <p:ext uri="{BB962C8B-B14F-4D97-AF65-F5344CB8AC3E}">
        <p14:creationId xmlns:p14="http://schemas.microsoft.com/office/powerpoint/2010/main" val="405768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8C6B02-5CF9-438B-BF58-FE100A0E76C6}"/>
              </a:ext>
            </a:extLst>
          </p:cNvPr>
          <p:cNvSpPr>
            <a:spLocks noGrp="1"/>
          </p:cNvSpPr>
          <p:nvPr>
            <p:ph type="title"/>
          </p:nvPr>
        </p:nvSpPr>
        <p:spPr>
          <a:xfrm>
            <a:off x="551384" y="414255"/>
            <a:ext cx="4464000" cy="525600"/>
          </a:xfrm>
        </p:spPr>
        <p:txBody>
          <a:bodyPr/>
          <a:lstStyle/>
          <a:p>
            <a:r>
              <a:rPr lang="da-DK" dirty="0"/>
              <a:t>Analysestrategi</a:t>
            </a:r>
          </a:p>
        </p:txBody>
      </p:sp>
      <p:sp>
        <p:nvSpPr>
          <p:cNvPr id="3" name="Content Placeholder 2">
            <a:extLst>
              <a:ext uri="{FF2B5EF4-FFF2-40B4-BE49-F238E27FC236}">
                <a16:creationId xmlns:a16="http://schemas.microsoft.com/office/drawing/2014/main" id="{B56F248C-ACCD-45A0-94E9-A141E8FF61B3}"/>
              </a:ext>
            </a:extLst>
          </p:cNvPr>
          <p:cNvSpPr>
            <a:spLocks noGrp="1"/>
          </p:cNvSpPr>
          <p:nvPr>
            <p:ph sz="quarter" idx="44"/>
          </p:nvPr>
        </p:nvSpPr>
        <p:spPr/>
        <p:txBody>
          <a:bodyPr/>
          <a:lstStyle/>
          <a:p>
            <a:r>
              <a:rPr lang="da-DK" dirty="0">
                <a:latin typeface="+mn-lt"/>
                <a:ea typeface="Calibri" panose="020F0502020204030204" pitchFamily="34" charset="0"/>
                <a:cs typeface="Times New Roman" panose="02020603050405020304" pitchFamily="18" charset="0"/>
              </a:rPr>
              <a:t>Rapportens analyser er baseret på </a:t>
            </a:r>
            <a:r>
              <a:rPr lang="da-DK" dirty="0" err="1">
                <a:latin typeface="+mn-lt"/>
                <a:ea typeface="Calibri" panose="020F0502020204030204" pitchFamily="34" charset="0"/>
                <a:cs typeface="Times New Roman" panose="02020603050405020304" pitchFamily="18" charset="0"/>
              </a:rPr>
              <a:t>BDFL’s</a:t>
            </a:r>
            <a:r>
              <a:rPr lang="da-DK" dirty="0">
                <a:latin typeface="+mn-lt"/>
                <a:ea typeface="Calibri" panose="020F0502020204030204" pitchFamily="34" charset="0"/>
                <a:cs typeface="Times New Roman" panose="02020603050405020304" pitchFamily="18" charset="0"/>
              </a:rPr>
              <a:t> årlige </a:t>
            </a:r>
            <a:br>
              <a:rPr lang="da-DK" dirty="0">
                <a:latin typeface="+mn-lt"/>
                <a:ea typeface="Calibri" panose="020F0502020204030204" pitchFamily="34" charset="0"/>
                <a:cs typeface="Times New Roman" panose="02020603050405020304" pitchFamily="18" charset="0"/>
              </a:rPr>
            </a:br>
            <a:r>
              <a:rPr lang="da-DK" dirty="0">
                <a:latin typeface="+mn-lt"/>
                <a:ea typeface="Calibri" panose="020F0502020204030204" pitchFamily="34" charset="0"/>
                <a:cs typeface="Times New Roman" panose="02020603050405020304" pitchFamily="18" charset="0"/>
              </a:rPr>
              <a:t>spørgeskemaundersøgelse. Dataindsamlingen foregår hvert år i maj og juni. </a:t>
            </a:r>
            <a:r>
              <a:rPr lang="da-DK" dirty="0">
                <a:latin typeface="+mn-lt"/>
                <a:cs typeface="Times New Roman" panose="02020603050405020304" pitchFamily="18" charset="0"/>
              </a:rPr>
              <a:t>Spørgeskemaet sendes ud til tilfældigt udvalgte borgere mellem 18 og 75 år i de deltagende kommuner. </a:t>
            </a:r>
          </a:p>
          <a:p>
            <a:r>
              <a:rPr lang="da-DK" dirty="0">
                <a:latin typeface="+mn-lt"/>
                <a:cs typeface="Times New Roman" panose="02020603050405020304" pitchFamily="18" charset="0"/>
              </a:rPr>
              <a:t>Rapporten indeholder både analyser af idræts- og motionsvaner i 2022 og udviklingen fra 2018 til 2022. Antallet af deltagende kommuner varierer fra år til år. Det betyder, at stikprøvestørrelsen varierer på tværs af undersøgelserne. Tabellen til højre viser følgende for hvert </a:t>
            </a:r>
            <a:r>
              <a:rPr lang="da-DK" dirty="0" err="1">
                <a:latin typeface="+mn-lt"/>
                <a:cs typeface="Times New Roman" panose="02020603050405020304" pitchFamily="18" charset="0"/>
              </a:rPr>
              <a:t>undersøgelsesår</a:t>
            </a:r>
            <a:r>
              <a:rPr lang="da-DK" dirty="0">
                <a:latin typeface="+mn-lt"/>
                <a:cs typeface="Times New Roman" panose="02020603050405020304" pitchFamily="18" charset="0"/>
              </a:rPr>
              <a:t>:</a:t>
            </a:r>
          </a:p>
          <a:p>
            <a:pPr marL="171450" indent="-171450">
              <a:buFontTx/>
              <a:buChar char="-"/>
            </a:pPr>
            <a:r>
              <a:rPr lang="da-DK" dirty="0">
                <a:latin typeface="+mn-lt"/>
                <a:cs typeface="Times New Roman" panose="02020603050405020304" pitchFamily="18" charset="0"/>
              </a:rPr>
              <a:t>- antal deltagende kommuner</a:t>
            </a:r>
          </a:p>
          <a:p>
            <a:pPr marL="171450" indent="-171450">
              <a:buFontTx/>
              <a:buChar char="-"/>
            </a:pPr>
            <a:r>
              <a:rPr lang="da-DK" dirty="0">
                <a:latin typeface="+mn-lt"/>
                <a:cs typeface="Times New Roman" panose="02020603050405020304" pitchFamily="18" charset="0"/>
              </a:rPr>
              <a:t>- antal respondenter, som spørgeskemaet er sendt ud til (Brutto) </a:t>
            </a:r>
          </a:p>
          <a:p>
            <a:pPr marL="171450" indent="-171450">
              <a:buFontTx/>
              <a:buChar char="-"/>
            </a:pPr>
            <a:r>
              <a:rPr lang="da-DK" dirty="0">
                <a:latin typeface="+mn-lt"/>
                <a:cs typeface="Times New Roman" panose="02020603050405020304" pitchFamily="18" charset="0"/>
              </a:rPr>
              <a:t>- antal besvarelser (Netto) </a:t>
            </a:r>
          </a:p>
          <a:p>
            <a:pPr marL="171450" indent="-171450">
              <a:buFontTx/>
              <a:buChar char="-"/>
            </a:pPr>
            <a:r>
              <a:rPr lang="da-DK" dirty="0">
                <a:latin typeface="+mn-lt"/>
                <a:cs typeface="Times New Roman" panose="02020603050405020304" pitchFamily="18" charset="0"/>
              </a:rPr>
              <a:t>- svarraten. </a:t>
            </a:r>
          </a:p>
        </p:txBody>
      </p:sp>
      <p:sp>
        <p:nvSpPr>
          <p:cNvPr id="4" name="Content Placeholder 3">
            <a:extLst>
              <a:ext uri="{FF2B5EF4-FFF2-40B4-BE49-F238E27FC236}">
                <a16:creationId xmlns:a16="http://schemas.microsoft.com/office/drawing/2014/main" id="{93B0E68B-AC81-4D9E-AE7F-3304453B20E3}"/>
              </a:ext>
            </a:extLst>
          </p:cNvPr>
          <p:cNvSpPr>
            <a:spLocks noGrp="1"/>
          </p:cNvSpPr>
          <p:nvPr>
            <p:ph sz="quarter" idx="45"/>
          </p:nvPr>
        </p:nvSpPr>
        <p:spPr>
          <a:xfrm>
            <a:off x="4334400" y="1800000"/>
            <a:ext cx="3445200" cy="4437312"/>
          </a:xfrm>
        </p:spPr>
        <p:txBody>
          <a:bodyPr/>
          <a:lstStyle/>
          <a:p>
            <a:r>
              <a:rPr lang="da-DK" sz="1200" dirty="0">
                <a:latin typeface="+mn-lt"/>
                <a:cs typeface="Times New Roman" panose="02020603050405020304" pitchFamily="18" charset="0"/>
              </a:rPr>
              <a:t>I analyserne af udviklingen fra 2018 til 2022 er forskellen i idræts- og motionsvaner fra år til år testet ved signifikanstest. Signifikante forskelle (p&lt;0,05) mellem årene er markeret med en stjerne. Resultaterne sammenlignes med det foregående år, bemærk dog, at resultaterne fra 2021 sammenlignes med 2019 jf. nedenfor. </a:t>
            </a:r>
          </a:p>
          <a:p>
            <a:r>
              <a:rPr lang="da-DK" sz="1200" dirty="0">
                <a:latin typeface="+mn-lt"/>
                <a:cs typeface="Times New Roman" panose="02020603050405020304" pitchFamily="18" charset="0"/>
              </a:rPr>
              <a:t>2020-undersøgelsens resultater er præget af en overvurdering af borgernes idrætsvaner, da dataindsamlingen foregik under COVID-19 nedlukningen af Danmark. Data fra 2020- undersøgelsen indgår derfor ikke i denne rapport, da det ikke er hensigtsmæssigt at inkludere datasættet i en tidsserie </a:t>
            </a:r>
            <a:r>
              <a:rPr lang="da-DK" dirty="0">
                <a:latin typeface="+mn-lt"/>
                <a:cs typeface="Times New Roman" panose="02020603050405020304" pitchFamily="18" charset="0"/>
              </a:rPr>
              <a:t>af udvikling i idræts- og motionsvaner.</a:t>
            </a:r>
            <a:r>
              <a:rPr lang="da-DK" sz="1200" dirty="0">
                <a:latin typeface="+mn-lt"/>
                <a:cs typeface="Times New Roman" panose="02020603050405020304" pitchFamily="18" charset="0"/>
              </a:rPr>
              <a:t> </a:t>
            </a:r>
          </a:p>
          <a:p>
            <a:r>
              <a:rPr lang="da-DK" sz="1200" dirty="0">
                <a:latin typeface="+mn-lt"/>
                <a:cs typeface="Times New Roman" panose="02020603050405020304" pitchFamily="18" charset="0"/>
              </a:rPr>
              <a:t>Data er vægtet efter køn og alder for at sikre, at stikprøven afspejler befolkningen bedst muligt.</a:t>
            </a:r>
          </a:p>
          <a:p>
            <a:r>
              <a:rPr lang="da-DK" sz="1200" dirty="0">
                <a:latin typeface="+mn-lt"/>
                <a:cs typeface="Times New Roman" panose="02020603050405020304" pitchFamily="18" charset="0"/>
              </a:rPr>
              <a:t>For yderligere information om undersøgelsens dataindsamling, stikprøve og analysemetode henvises til </a:t>
            </a:r>
            <a:r>
              <a:rPr lang="da-DK" dirty="0"/>
              <a:t>analytiker Thomas Baagø-Rasmussen (</a:t>
            </a:r>
            <a:r>
              <a:rPr lang="da-DK" dirty="0" err="1"/>
              <a:t>thbr@dif.dk</a:t>
            </a:r>
            <a:r>
              <a:rPr lang="da-DK" dirty="0"/>
              <a:t>).</a:t>
            </a:r>
            <a:endParaRPr lang="da-DK" sz="1200" dirty="0">
              <a:latin typeface="+mn-lt"/>
              <a:cs typeface="Times New Roman" panose="02020603050405020304" pitchFamily="18" charset="0"/>
            </a:endParaRPr>
          </a:p>
        </p:txBody>
      </p:sp>
      <p:graphicFrame>
        <p:nvGraphicFramePr>
          <p:cNvPr id="14" name="Pladsholder til indhold 13">
            <a:extLst>
              <a:ext uri="{FF2B5EF4-FFF2-40B4-BE49-F238E27FC236}">
                <a16:creationId xmlns:a16="http://schemas.microsoft.com/office/drawing/2014/main" id="{1D86EB16-63E4-46A8-BB38-A8F467592255}"/>
              </a:ext>
            </a:extLst>
          </p:cNvPr>
          <p:cNvGraphicFramePr>
            <a:graphicFrameLocks noGrp="1"/>
          </p:cNvGraphicFramePr>
          <p:nvPr>
            <p:ph sz="quarter" idx="46"/>
            <p:extLst>
              <p:ext uri="{D42A27DB-BD31-4B8C-83A1-F6EECF244321}">
                <p14:modId xmlns:p14="http://schemas.microsoft.com/office/powerpoint/2010/main" val="3279016164"/>
              </p:ext>
            </p:extLst>
          </p:nvPr>
        </p:nvGraphicFramePr>
        <p:xfrm>
          <a:off x="8181975" y="1804988"/>
          <a:ext cx="3526625" cy="1899377"/>
        </p:xfrm>
        <a:graphic>
          <a:graphicData uri="http://schemas.openxmlformats.org/drawingml/2006/table">
            <a:tbl>
              <a:tblPr firstRow="1" bandRow="1">
                <a:tableStyleId>{B301B821-A1FF-4177-AEE7-76D212191A09}</a:tableStyleId>
              </a:tblPr>
              <a:tblGrid>
                <a:gridCol w="475500">
                  <a:extLst>
                    <a:ext uri="{9D8B030D-6E8A-4147-A177-3AD203B41FA5}">
                      <a16:colId xmlns:a16="http://schemas.microsoft.com/office/drawing/2014/main" val="1352386836"/>
                    </a:ext>
                  </a:extLst>
                </a:gridCol>
                <a:gridCol w="901469">
                  <a:extLst>
                    <a:ext uri="{9D8B030D-6E8A-4147-A177-3AD203B41FA5}">
                      <a16:colId xmlns:a16="http://schemas.microsoft.com/office/drawing/2014/main" val="3927509683"/>
                    </a:ext>
                  </a:extLst>
                </a:gridCol>
                <a:gridCol w="716552">
                  <a:extLst>
                    <a:ext uri="{9D8B030D-6E8A-4147-A177-3AD203B41FA5}">
                      <a16:colId xmlns:a16="http://schemas.microsoft.com/office/drawing/2014/main" val="4229780080"/>
                    </a:ext>
                  </a:extLst>
                </a:gridCol>
                <a:gridCol w="716552">
                  <a:extLst>
                    <a:ext uri="{9D8B030D-6E8A-4147-A177-3AD203B41FA5}">
                      <a16:colId xmlns:a16="http://schemas.microsoft.com/office/drawing/2014/main" val="3985828679"/>
                    </a:ext>
                  </a:extLst>
                </a:gridCol>
                <a:gridCol w="716552">
                  <a:extLst>
                    <a:ext uri="{9D8B030D-6E8A-4147-A177-3AD203B41FA5}">
                      <a16:colId xmlns:a16="http://schemas.microsoft.com/office/drawing/2014/main" val="3168617681"/>
                    </a:ext>
                  </a:extLst>
                </a:gridCol>
              </a:tblGrid>
              <a:tr h="98504">
                <a:tc>
                  <a:txBody>
                    <a:bodyPr/>
                    <a:lstStyle/>
                    <a:p>
                      <a:pPr algn="l" rtl="0" fontAlgn="ctr"/>
                      <a:r>
                        <a:rPr lang="da-DK" sz="1200" b="1" u="none" strike="noStrike" dirty="0">
                          <a:solidFill>
                            <a:schemeClr val="bg1"/>
                          </a:solidFill>
                          <a:effectLst/>
                        </a:rPr>
                        <a:t>År</a:t>
                      </a:r>
                      <a:endParaRPr lang="da-DK" sz="1200" b="1" i="0" u="none" strike="noStrike" dirty="0">
                        <a:solidFill>
                          <a:schemeClr val="bg1"/>
                        </a:solidFill>
                        <a:effectLst/>
                        <a:latin typeface="Arial" panose="020B0604020202020204" pitchFamily="34" charset="0"/>
                      </a:endParaRPr>
                    </a:p>
                  </a:txBody>
                  <a:tcPr marL="7620" marR="7620" marT="762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1" u="none" strike="noStrike" dirty="0">
                          <a:solidFill>
                            <a:schemeClr val="bg1"/>
                          </a:solidFill>
                          <a:effectLst/>
                        </a:rPr>
                        <a:t>Antal kommuner</a:t>
                      </a:r>
                      <a:endParaRPr lang="da-DK" sz="1200" b="1" i="0" u="none" strike="noStrike" dirty="0">
                        <a:solidFill>
                          <a:schemeClr val="bg1"/>
                        </a:solidFill>
                        <a:effectLst/>
                        <a:latin typeface="Arial" panose="020B060402020202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gridSpan="3">
                  <a:txBody>
                    <a:bodyPr/>
                    <a:lstStyle/>
                    <a:p>
                      <a:pPr algn="ctr" rtl="0" fontAlgn="ctr"/>
                      <a:r>
                        <a:rPr lang="da-DK" sz="1200" b="1" u="none" strike="noStrike" dirty="0">
                          <a:solidFill>
                            <a:schemeClr val="bg1"/>
                          </a:solidFill>
                          <a:effectLst/>
                        </a:rPr>
                        <a:t>Stikprøvestørrelse</a:t>
                      </a:r>
                      <a:endParaRPr lang="da-DK" sz="1200" b="1" i="0" u="none" strike="noStrike" dirty="0">
                        <a:solidFill>
                          <a:schemeClr val="bg1"/>
                        </a:solidFill>
                        <a:effectLst/>
                        <a:latin typeface="Arial" panose="020B0604020202020204" pitchFamily="34"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tc>
                <a:tc hMerge="1">
                  <a:txBody>
                    <a:bodyPr/>
                    <a:lstStyle/>
                    <a:p>
                      <a:pPr algn="l" fontAlgn="b"/>
                      <a:endParaRPr lang="da-DK"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0326635"/>
                  </a:ext>
                </a:extLst>
              </a:tr>
              <a:tr h="286125">
                <a:tc>
                  <a:txBody>
                    <a:bodyPr/>
                    <a:lstStyle/>
                    <a:p>
                      <a:pPr algn="l" fontAlgn="b"/>
                      <a:endParaRPr lang="da-DK" sz="1100" b="0" i="0" u="none" strike="noStrike">
                        <a:solidFill>
                          <a:schemeClr val="bg1"/>
                        </a:solidFill>
                        <a:effectLst/>
                        <a:latin typeface="Calibri" panose="020F0502020204030204" pitchFamily="34" charset="0"/>
                      </a:endParaRPr>
                    </a:p>
                  </a:txBody>
                  <a:tcPr marL="7620" marR="7620" marT="762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da-DK" sz="1100" b="0" i="0" u="none" strike="noStrike" dirty="0">
                        <a:solidFill>
                          <a:schemeClr val="bg1"/>
                        </a:solidFill>
                        <a:effectLst/>
                        <a:latin typeface="Calibri" panose="020F050202020403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da-DK" sz="1200" b="1" u="none" strike="noStrike" dirty="0">
                          <a:solidFill>
                            <a:schemeClr val="bg1"/>
                          </a:solidFill>
                          <a:effectLst/>
                        </a:rPr>
                        <a:t>Brutto</a:t>
                      </a:r>
                      <a:endParaRPr lang="da-DK" sz="1200" b="1" i="0" u="none" strike="noStrike" dirty="0">
                        <a:solidFill>
                          <a:schemeClr val="bg1"/>
                        </a:solidFill>
                        <a:effectLst/>
                        <a:latin typeface="Calibri" panose="020F050202020403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da-DK" sz="1200" b="1" u="none" strike="noStrike" dirty="0">
                          <a:solidFill>
                            <a:schemeClr val="bg1"/>
                          </a:solidFill>
                          <a:effectLst/>
                        </a:rPr>
                        <a:t>Netto (n)</a:t>
                      </a:r>
                      <a:endParaRPr lang="da-DK" sz="1200" b="1" i="0" u="none" strike="noStrike" dirty="0">
                        <a:solidFill>
                          <a:schemeClr val="bg1"/>
                        </a:solidFill>
                        <a:effectLst/>
                        <a:latin typeface="Calibri" panose="020F050202020403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da-DK" sz="1200" b="1" u="none" strike="noStrike" dirty="0">
                          <a:solidFill>
                            <a:schemeClr val="bg1"/>
                          </a:solidFill>
                          <a:effectLst/>
                        </a:rPr>
                        <a:t>Svarrate</a:t>
                      </a:r>
                      <a:endParaRPr lang="da-DK" sz="1200" b="1" i="0" u="none" strike="noStrike" dirty="0">
                        <a:solidFill>
                          <a:schemeClr val="bg1"/>
                        </a:solidFill>
                        <a:effectLst/>
                        <a:latin typeface="Calibri" panose="020F0502020204030204" pitchFamily="34"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4849369"/>
                  </a:ext>
                </a:extLst>
              </a:tr>
              <a:tr h="309968">
                <a:tc>
                  <a:txBody>
                    <a:bodyPr/>
                    <a:lstStyle/>
                    <a:p>
                      <a:pPr algn="l" rtl="0" fontAlgn="ctr"/>
                      <a:r>
                        <a:rPr lang="da-DK" sz="1200" b="0" u="none" strike="noStrike" dirty="0">
                          <a:solidFill>
                            <a:schemeClr val="bg1"/>
                          </a:solidFill>
                          <a:effectLst/>
                        </a:rPr>
                        <a:t>2018</a:t>
                      </a:r>
                      <a:endParaRPr lang="da-DK" sz="1200" b="0" i="0" u="none" strike="noStrike" dirty="0">
                        <a:solidFill>
                          <a:schemeClr val="bg1"/>
                        </a:solidFill>
                        <a:effectLst/>
                        <a:latin typeface="Arial" panose="020B0604020202020204" pitchFamily="34" charset="0"/>
                      </a:endParaRPr>
                    </a:p>
                  </a:txBody>
                  <a:tcPr marL="7620" marR="7620" marT="762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dirty="0">
                          <a:solidFill>
                            <a:schemeClr val="bg1"/>
                          </a:solidFill>
                          <a:effectLst/>
                        </a:rPr>
                        <a:t>9</a:t>
                      </a:r>
                      <a:endParaRPr lang="da-DK" sz="1200" b="0" i="0" u="none" strike="noStrike" dirty="0">
                        <a:solidFill>
                          <a:schemeClr val="bg1"/>
                        </a:solidFill>
                        <a:effectLst/>
                        <a:latin typeface="Arial" panose="020B060402020202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da-DK" sz="1200" b="0" u="none" strike="noStrike" dirty="0">
                          <a:solidFill>
                            <a:schemeClr val="bg1"/>
                          </a:solidFill>
                          <a:effectLst/>
                        </a:rPr>
                        <a:t>36.000</a:t>
                      </a:r>
                      <a:endParaRPr lang="da-DK" sz="1200" b="0" i="0" u="none" strike="noStrike" dirty="0">
                        <a:solidFill>
                          <a:schemeClr val="bg1"/>
                        </a:solidFill>
                        <a:effectLst/>
                        <a:latin typeface="Calibri" panose="020F050202020403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dirty="0">
                          <a:solidFill>
                            <a:schemeClr val="bg1"/>
                          </a:solidFill>
                          <a:effectLst/>
                        </a:rPr>
                        <a:t>9.466</a:t>
                      </a:r>
                      <a:endParaRPr lang="da-DK" sz="1200" b="0" i="0" u="none" strike="noStrike" dirty="0">
                        <a:solidFill>
                          <a:schemeClr val="bg1"/>
                        </a:solidFill>
                        <a:effectLst/>
                        <a:latin typeface="Arial" panose="020B060402020202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da-DK" sz="1200" b="0" u="none" strike="noStrike" dirty="0">
                          <a:solidFill>
                            <a:schemeClr val="bg1"/>
                          </a:solidFill>
                          <a:effectLst/>
                        </a:rPr>
                        <a:t>26 %</a:t>
                      </a:r>
                      <a:endParaRPr lang="da-DK" sz="1200" b="0" i="0" u="none" strike="noStrike" dirty="0">
                        <a:solidFill>
                          <a:schemeClr val="bg1"/>
                        </a:solidFill>
                        <a:effectLst/>
                        <a:latin typeface="Calibri" panose="020F0502020204030204" pitchFamily="34"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8645706"/>
                  </a:ext>
                </a:extLst>
              </a:tr>
              <a:tr h="309968">
                <a:tc>
                  <a:txBody>
                    <a:bodyPr/>
                    <a:lstStyle/>
                    <a:p>
                      <a:pPr algn="l" rtl="0" fontAlgn="ctr"/>
                      <a:r>
                        <a:rPr lang="da-DK" sz="1200" b="0" u="none" strike="noStrike">
                          <a:solidFill>
                            <a:schemeClr val="bg1"/>
                          </a:solidFill>
                          <a:effectLst/>
                        </a:rPr>
                        <a:t>2019</a:t>
                      </a:r>
                      <a:endParaRPr lang="da-DK" sz="1200" b="0" i="0" u="none" strike="noStrike">
                        <a:solidFill>
                          <a:schemeClr val="bg1"/>
                        </a:solidFill>
                        <a:effectLst/>
                        <a:latin typeface="Arial" panose="020B0604020202020204" pitchFamily="34" charset="0"/>
                      </a:endParaRPr>
                    </a:p>
                  </a:txBody>
                  <a:tcPr marL="7620" marR="7620" marT="762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dirty="0">
                          <a:solidFill>
                            <a:schemeClr val="bg1"/>
                          </a:solidFill>
                          <a:effectLst/>
                        </a:rPr>
                        <a:t>21</a:t>
                      </a:r>
                      <a:endParaRPr lang="da-DK" sz="1200" b="0" i="0" u="none" strike="noStrike" dirty="0">
                        <a:solidFill>
                          <a:schemeClr val="bg1"/>
                        </a:solidFill>
                        <a:effectLst/>
                        <a:latin typeface="Arial" panose="020B060402020202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da-DK" sz="1200" b="0" u="none" strike="noStrike" dirty="0">
                          <a:solidFill>
                            <a:schemeClr val="bg1"/>
                          </a:solidFill>
                          <a:effectLst/>
                        </a:rPr>
                        <a:t>116.000</a:t>
                      </a:r>
                      <a:endParaRPr lang="da-DK" sz="1200" b="0" i="0" u="none" strike="noStrike" dirty="0">
                        <a:solidFill>
                          <a:schemeClr val="bg1"/>
                        </a:solidFill>
                        <a:effectLst/>
                        <a:latin typeface="Calibri" panose="020F050202020403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dirty="0">
                          <a:solidFill>
                            <a:schemeClr val="bg1"/>
                          </a:solidFill>
                          <a:effectLst/>
                        </a:rPr>
                        <a:t>25.993</a:t>
                      </a:r>
                      <a:endParaRPr lang="da-DK" sz="1200" b="0" i="0" u="none" strike="noStrike" dirty="0">
                        <a:solidFill>
                          <a:schemeClr val="bg1"/>
                        </a:solidFill>
                        <a:effectLst/>
                        <a:latin typeface="Arial" panose="020B060402020202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da-DK" sz="1200" b="0" u="none" strike="noStrike" dirty="0">
                          <a:solidFill>
                            <a:schemeClr val="bg1"/>
                          </a:solidFill>
                          <a:effectLst/>
                        </a:rPr>
                        <a:t>22 %</a:t>
                      </a:r>
                      <a:endParaRPr lang="da-DK" sz="1200" b="0" i="0" u="none" strike="noStrike" dirty="0">
                        <a:solidFill>
                          <a:schemeClr val="bg1"/>
                        </a:solidFill>
                        <a:effectLst/>
                        <a:latin typeface="Calibri" panose="020F0502020204030204" pitchFamily="34"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800056"/>
                  </a:ext>
                </a:extLst>
              </a:tr>
              <a:tr h="309968">
                <a:tc>
                  <a:txBody>
                    <a:bodyPr/>
                    <a:lstStyle/>
                    <a:p>
                      <a:pPr algn="l" rtl="0" fontAlgn="ctr"/>
                      <a:r>
                        <a:rPr lang="da-DK" sz="1200" b="0" u="none" strike="noStrike" dirty="0">
                          <a:solidFill>
                            <a:schemeClr val="bg1"/>
                          </a:solidFill>
                          <a:effectLst/>
                        </a:rPr>
                        <a:t>2021</a:t>
                      </a:r>
                      <a:endParaRPr lang="da-DK" sz="1200" b="0" i="0" u="none" strike="noStrike" dirty="0">
                        <a:solidFill>
                          <a:schemeClr val="bg1"/>
                        </a:solidFill>
                        <a:effectLst/>
                        <a:latin typeface="Arial" panose="020B0604020202020204" pitchFamily="34" charset="0"/>
                      </a:endParaRPr>
                    </a:p>
                  </a:txBody>
                  <a:tcPr marL="7620" marR="7620" marT="762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a:solidFill>
                            <a:schemeClr val="bg1"/>
                          </a:solidFill>
                          <a:effectLst/>
                        </a:rPr>
                        <a:t>28</a:t>
                      </a:r>
                      <a:endParaRPr lang="da-DK" sz="1200" b="0" i="0" u="none" strike="noStrike">
                        <a:solidFill>
                          <a:schemeClr val="bg1"/>
                        </a:solidFill>
                        <a:effectLst/>
                        <a:latin typeface="Arial" panose="020B060402020202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da-DK" sz="1200" b="0" u="none" strike="noStrike" dirty="0">
                          <a:solidFill>
                            <a:schemeClr val="bg1"/>
                          </a:solidFill>
                          <a:effectLst/>
                        </a:rPr>
                        <a:t>128.000</a:t>
                      </a:r>
                      <a:endParaRPr lang="da-DK" sz="1200" b="0" i="0" u="none" strike="noStrike" dirty="0">
                        <a:solidFill>
                          <a:schemeClr val="bg1"/>
                        </a:solidFill>
                        <a:effectLst/>
                        <a:latin typeface="Calibri" panose="020F050202020403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dirty="0">
                          <a:solidFill>
                            <a:schemeClr val="bg1"/>
                          </a:solidFill>
                          <a:effectLst/>
                        </a:rPr>
                        <a:t>28.583</a:t>
                      </a:r>
                      <a:endParaRPr lang="da-DK" sz="1200" b="0" i="0" u="none" strike="noStrike" dirty="0">
                        <a:solidFill>
                          <a:schemeClr val="bg1"/>
                        </a:solidFill>
                        <a:effectLst/>
                        <a:latin typeface="Arial" panose="020B0604020202020204" pitchFamily="34"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da-DK" sz="1200" b="0" u="none" strike="noStrike" dirty="0">
                          <a:solidFill>
                            <a:schemeClr val="bg1"/>
                          </a:solidFill>
                          <a:effectLst/>
                        </a:rPr>
                        <a:t>22 %</a:t>
                      </a:r>
                      <a:endParaRPr lang="da-DK" sz="1200" b="0" i="0" u="none" strike="noStrike" dirty="0">
                        <a:solidFill>
                          <a:schemeClr val="bg1"/>
                        </a:solidFill>
                        <a:effectLst/>
                        <a:latin typeface="Calibri" panose="020F0502020204030204" pitchFamily="34"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573870"/>
                  </a:ext>
                </a:extLst>
              </a:tr>
              <a:tr h="309968">
                <a:tc>
                  <a:txBody>
                    <a:bodyPr/>
                    <a:lstStyle/>
                    <a:p>
                      <a:pPr algn="l" rtl="0" fontAlgn="ctr"/>
                      <a:r>
                        <a:rPr lang="da-DK" sz="1200" b="0" u="none" strike="noStrike" kern="1200" dirty="0">
                          <a:solidFill>
                            <a:schemeClr val="bg1"/>
                          </a:solidFill>
                          <a:effectLst/>
                          <a:latin typeface="+mn-lt"/>
                          <a:ea typeface="+mn-ea"/>
                          <a:cs typeface="+mn-cs"/>
                        </a:rPr>
                        <a:t>2022</a:t>
                      </a:r>
                    </a:p>
                  </a:txBody>
                  <a:tcPr marL="7620" marR="7620" marT="762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kern="1200" dirty="0">
                          <a:solidFill>
                            <a:schemeClr val="bg1"/>
                          </a:solidFill>
                          <a:effectLst/>
                          <a:latin typeface="+mn-lt"/>
                          <a:ea typeface="+mn-ea"/>
                          <a:cs typeface="+mn-cs"/>
                        </a:rPr>
                        <a:t>29</a:t>
                      </a: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da-DK" sz="1200" b="0" u="none" strike="noStrike" kern="1200" dirty="0">
                          <a:solidFill>
                            <a:schemeClr val="bg1"/>
                          </a:solidFill>
                          <a:effectLst/>
                          <a:latin typeface="+mn-lt"/>
                          <a:ea typeface="+mn-ea"/>
                          <a:cs typeface="+mn-cs"/>
                        </a:rPr>
                        <a:t>144.007</a:t>
                      </a: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da-DK" sz="1200" b="0" u="none" strike="noStrike" kern="1200" dirty="0">
                          <a:solidFill>
                            <a:schemeClr val="bg1"/>
                          </a:solidFill>
                          <a:effectLst/>
                          <a:latin typeface="+mn-lt"/>
                          <a:ea typeface="+mn-ea"/>
                          <a:cs typeface="+mn-cs"/>
                        </a:rPr>
                        <a:t>28.944</a:t>
                      </a: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da-DK" sz="1200" b="0" u="none" strike="noStrike" kern="1200" dirty="0">
                          <a:solidFill>
                            <a:schemeClr val="bg1"/>
                          </a:solidFill>
                          <a:effectLst/>
                          <a:latin typeface="+mn-lt"/>
                          <a:ea typeface="+mn-ea"/>
                          <a:cs typeface="+mn-cs"/>
                        </a:rPr>
                        <a:t>20 %</a:t>
                      </a: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1810723"/>
                  </a:ext>
                </a:extLst>
              </a:tr>
            </a:tbl>
          </a:graphicData>
        </a:graphic>
      </p:graphicFrame>
    </p:spTree>
    <p:extLst>
      <p:ext uri="{BB962C8B-B14F-4D97-AF65-F5344CB8AC3E}">
        <p14:creationId xmlns:p14="http://schemas.microsoft.com/office/powerpoint/2010/main" val="3447206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ADF7EF6-52B8-4AE4-BD55-78ECD4B92B6C}"/>
              </a:ext>
            </a:extLst>
          </p:cNvPr>
          <p:cNvSpPr>
            <a:spLocks noGrp="1"/>
          </p:cNvSpPr>
          <p:nvPr>
            <p:ph type="title"/>
          </p:nvPr>
        </p:nvSpPr>
        <p:spPr>
          <a:xfrm>
            <a:off x="551384" y="414255"/>
            <a:ext cx="3150000" cy="648000"/>
          </a:xfrm>
        </p:spPr>
        <p:txBody>
          <a:bodyPr/>
          <a:lstStyle/>
          <a:p>
            <a:r>
              <a:rPr lang="da-DK" dirty="0"/>
              <a:t>Fysisk aktivitet</a:t>
            </a:r>
          </a:p>
        </p:txBody>
      </p:sp>
      <p:sp>
        <p:nvSpPr>
          <p:cNvPr id="9" name="Pladsholder til tekst 8">
            <a:extLst>
              <a:ext uri="{FF2B5EF4-FFF2-40B4-BE49-F238E27FC236}">
                <a16:creationId xmlns:a16="http://schemas.microsoft.com/office/drawing/2014/main" id="{48133CB0-975F-46F5-B29E-450E8D54E66B}"/>
              </a:ext>
            </a:extLst>
          </p:cNvPr>
          <p:cNvSpPr>
            <a:spLocks noGrp="1"/>
          </p:cNvSpPr>
          <p:nvPr>
            <p:ph type="body" sz="quarter" idx="43"/>
          </p:nvPr>
        </p:nvSpPr>
        <p:spPr>
          <a:xfrm>
            <a:off x="4343160" y="414255"/>
            <a:ext cx="4993200" cy="648000"/>
          </a:xfrm>
        </p:spPr>
        <p:txBody>
          <a:bodyPr/>
          <a:lstStyle/>
          <a:p>
            <a:r>
              <a:rPr lang="da-DK" dirty="0"/>
              <a:t>Andel som lever op til WHO's minimumsanbefalinger for fysisk aktivitet</a:t>
            </a:r>
          </a:p>
        </p:txBody>
      </p:sp>
      <p:sp>
        <p:nvSpPr>
          <p:cNvPr id="26" name="Text Placeholder 25">
            <a:extLst>
              <a:ext uri="{FF2B5EF4-FFF2-40B4-BE49-F238E27FC236}">
                <a16:creationId xmlns:a16="http://schemas.microsoft.com/office/drawing/2014/main" id="{DCA0C20E-8479-46ED-902F-30B6ECCD61C6}"/>
              </a:ext>
            </a:extLst>
          </p:cNvPr>
          <p:cNvSpPr>
            <a:spLocks noGrp="1"/>
          </p:cNvSpPr>
          <p:nvPr>
            <p:ph type="body" sz="quarter" idx="53"/>
          </p:nvPr>
        </p:nvSpPr>
        <p:spPr>
          <a:xfrm>
            <a:off x="539999" y="1628800"/>
            <a:ext cx="2574000" cy="4511259"/>
          </a:xfrm>
        </p:spPr>
        <p:txBody>
          <a:bodyPr anchor="t"/>
          <a:lstStyle/>
          <a:p>
            <a:r>
              <a:rPr lang="da-DK" sz="1200" dirty="0">
                <a:effectLst/>
                <a:latin typeface="Arial" panose="020B0604020202020204" pitchFamily="34" charset="0"/>
                <a:ea typeface="Times New Roman" panose="02020603050405020304" pitchFamily="18" charset="0"/>
                <a:cs typeface="Times New Roman" panose="02020603050405020304" pitchFamily="18" charset="0"/>
              </a:rPr>
              <a:t>WHO anbefaler minimum 150 minutters fysisk aktivitet med moderat eller høj intensitet om ugen. </a:t>
            </a:r>
          </a:p>
          <a:p>
            <a:r>
              <a:rPr lang="da-DK" sz="1200" dirty="0">
                <a:effectLst/>
                <a:latin typeface="Arial" panose="020B0604020202020204" pitchFamily="34" charset="0"/>
                <a:ea typeface="Times New Roman" panose="02020603050405020304" pitchFamily="18" charset="0"/>
                <a:cs typeface="Times New Roman" panose="02020603050405020304" pitchFamily="18" charset="0"/>
              </a:rPr>
              <a:t>Moderat intensitet er fysisk aktivitet, hvor man bliver lettere forpustet, men kan tale med andre imens. Høj intensitet er fysisk aktivitet, hvor man føler sig forpustet og har svært ved at føre en samtale.</a:t>
            </a:r>
          </a:p>
          <a:p>
            <a:r>
              <a:rPr lang="da-DK" sz="1200" dirty="0">
                <a:ea typeface="Times New Roman" panose="02020603050405020304" pitchFamily="18" charset="0"/>
                <a:cs typeface="Times New Roman" panose="02020603050405020304" pitchFamily="18" charset="0"/>
              </a:rPr>
              <a:t>Andele er udregnet pba. spørgsmålet </a:t>
            </a:r>
            <a:r>
              <a:rPr lang="da-DK" sz="1200" i="1" dirty="0"/>
              <a:t>”På en typisk uge, hvor meget tid bruger du i alt på moderat og hård fysisk aktivitet, hvor din vejrtrækning øges?”</a:t>
            </a:r>
          </a:p>
          <a:p>
            <a:r>
              <a:rPr lang="da-DK" sz="1200" i="1" dirty="0"/>
              <a:t>N.B. Andelene, som lever op til minimumsanbefalingerne, kan først sammenlignes fra 2021 til 2022, da der er brugt forskellige spørgsmålsformuleringer til denne måling på tværs af de tidligere </a:t>
            </a:r>
            <a:r>
              <a:rPr lang="da-DK" sz="1200" i="1" dirty="0" err="1"/>
              <a:t>undersøgelsesår</a:t>
            </a:r>
            <a:r>
              <a:rPr lang="da-DK" sz="1200" i="1" dirty="0"/>
              <a:t>.</a:t>
            </a:r>
          </a:p>
          <a:p>
            <a:r>
              <a:rPr lang="da-DK" dirty="0"/>
              <a:t>Signifikanstest: </a:t>
            </a:r>
            <a:r>
              <a:rPr lang="da-DK" dirty="0" err="1"/>
              <a:t>Two</a:t>
            </a:r>
            <a:r>
              <a:rPr lang="da-DK" dirty="0"/>
              <a:t> sample Z-test.</a:t>
            </a:r>
          </a:p>
        </p:txBody>
      </p:sp>
      <p:sp>
        <p:nvSpPr>
          <p:cNvPr id="7" name="Pladsholder til tekst 2" descr="Videbn">
            <a:extLst>
              <a:ext uri="{FF2B5EF4-FFF2-40B4-BE49-F238E27FC236}">
                <a16:creationId xmlns:a16="http://schemas.microsoft.com/office/drawing/2014/main" id="{E7C1C80D-D788-40CB-A6BC-575F2B3A2A66}"/>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sp>
        <p:nvSpPr>
          <p:cNvPr id="11" name="Text Placeholder 31">
            <a:extLst>
              <a:ext uri="{FF2B5EF4-FFF2-40B4-BE49-F238E27FC236}">
                <a16:creationId xmlns:a16="http://schemas.microsoft.com/office/drawing/2014/main" id="{48E5DF62-9285-401D-B833-AB8313FA2CD9}"/>
              </a:ext>
            </a:extLst>
          </p:cNvPr>
          <p:cNvSpPr txBox="1">
            <a:spLocks/>
          </p:cNvSpPr>
          <p:nvPr/>
        </p:nvSpPr>
        <p:spPr>
          <a:xfrm>
            <a:off x="4559548" y="1556792"/>
            <a:ext cx="4632796"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en-US" dirty="0"/>
              <a:t>Lever op </a:t>
            </a:r>
            <a:r>
              <a:rPr lang="en-US" dirty="0" err="1"/>
              <a:t>til</a:t>
            </a:r>
            <a:r>
              <a:rPr lang="en-US" dirty="0"/>
              <a:t> </a:t>
            </a:r>
            <a:r>
              <a:rPr lang="en-US" dirty="0" err="1"/>
              <a:t>minimumsanbefalinger</a:t>
            </a:r>
            <a:endParaRPr lang="en-US" dirty="0"/>
          </a:p>
        </p:txBody>
      </p:sp>
      <p:sp>
        <p:nvSpPr>
          <p:cNvPr id="12" name="Rektangel 11">
            <a:extLst>
              <a:ext uri="{FF2B5EF4-FFF2-40B4-BE49-F238E27FC236}">
                <a16:creationId xmlns:a16="http://schemas.microsoft.com/office/drawing/2014/main" id="{CD6A9A61-20C4-4223-8361-5FD66B88721F}"/>
              </a:ext>
            </a:extLst>
          </p:cNvPr>
          <p:cNvSpPr/>
          <p:nvPr/>
        </p:nvSpPr>
        <p:spPr>
          <a:xfrm>
            <a:off x="4343160" y="1556792"/>
            <a:ext cx="216388" cy="216000"/>
          </a:xfrm>
          <a:prstGeom prst="rect">
            <a:avLst/>
          </a:prstGeom>
          <a:solidFill>
            <a:srgbClr val="E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graphicFrame>
        <p:nvGraphicFramePr>
          <p:cNvPr id="3" name="Diagram 2" descr="{&quot;FileBindings&quot;:{&quot;ExcelFileBinding&quot;:{&quot;SheetName&quot;:&quot;WHOs anbefalinger&quot;,&quot;DataName&quot;:&quot;Chart 1&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11.0,&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642BFBD3-AE35-4CB0-9F18-19564EB3D73F}"/>
              </a:ext>
            </a:extLst>
          </p:cNvPr>
          <p:cNvGraphicFramePr>
            <a:graphicFrameLocks/>
          </p:cNvGraphicFramePr>
          <p:nvPr>
            <p:extLst>
              <p:ext uri="{D42A27DB-BD31-4B8C-83A1-F6EECF244321}">
                <p14:modId xmlns:p14="http://schemas.microsoft.com/office/powerpoint/2010/main" val="3568832518"/>
              </p:ext>
            </p:extLst>
          </p:nvPr>
        </p:nvGraphicFramePr>
        <p:xfrm>
          <a:off x="4071404" y="2267328"/>
          <a:ext cx="7353188" cy="3753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2230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ADF7EF6-52B8-4AE4-BD55-78ECD4B92B6C}"/>
              </a:ext>
            </a:extLst>
          </p:cNvPr>
          <p:cNvSpPr>
            <a:spLocks noGrp="1"/>
          </p:cNvSpPr>
          <p:nvPr>
            <p:ph type="title"/>
          </p:nvPr>
        </p:nvSpPr>
        <p:spPr>
          <a:xfrm>
            <a:off x="551384" y="414255"/>
            <a:ext cx="3150000" cy="648000"/>
          </a:xfrm>
        </p:spPr>
        <p:txBody>
          <a:bodyPr/>
          <a:lstStyle/>
          <a:p>
            <a:r>
              <a:rPr lang="da-DK" dirty="0"/>
              <a:t>Fysisk aktivitet</a:t>
            </a:r>
          </a:p>
        </p:txBody>
      </p:sp>
      <p:sp>
        <p:nvSpPr>
          <p:cNvPr id="9" name="Pladsholder til tekst 8">
            <a:extLst>
              <a:ext uri="{FF2B5EF4-FFF2-40B4-BE49-F238E27FC236}">
                <a16:creationId xmlns:a16="http://schemas.microsoft.com/office/drawing/2014/main" id="{48133CB0-975F-46F5-B29E-450E8D54E66B}"/>
              </a:ext>
            </a:extLst>
          </p:cNvPr>
          <p:cNvSpPr>
            <a:spLocks noGrp="1"/>
          </p:cNvSpPr>
          <p:nvPr>
            <p:ph type="body" sz="quarter" idx="43"/>
          </p:nvPr>
        </p:nvSpPr>
        <p:spPr>
          <a:xfrm>
            <a:off x="4343160" y="414255"/>
            <a:ext cx="4993200" cy="648000"/>
          </a:xfrm>
        </p:spPr>
        <p:txBody>
          <a:bodyPr/>
          <a:lstStyle/>
          <a:p>
            <a:r>
              <a:rPr lang="da-DK" dirty="0"/>
              <a:t>Andel som lever op til </a:t>
            </a:r>
            <a:r>
              <a:rPr lang="da-DK" dirty="0" err="1"/>
              <a:t>SST’s</a:t>
            </a:r>
            <a:r>
              <a:rPr lang="da-DK" dirty="0"/>
              <a:t> minimumsanbefalinger for fysisk aktivitet</a:t>
            </a:r>
          </a:p>
        </p:txBody>
      </p:sp>
      <p:sp>
        <p:nvSpPr>
          <p:cNvPr id="26" name="Text Placeholder 25">
            <a:extLst>
              <a:ext uri="{FF2B5EF4-FFF2-40B4-BE49-F238E27FC236}">
                <a16:creationId xmlns:a16="http://schemas.microsoft.com/office/drawing/2014/main" id="{AAA0FDD0-1424-4D69-BEDE-E74D61FAA9FE}"/>
              </a:ext>
            </a:extLst>
          </p:cNvPr>
          <p:cNvSpPr>
            <a:spLocks noGrp="1"/>
          </p:cNvSpPr>
          <p:nvPr>
            <p:ph type="body" sz="quarter" idx="53"/>
          </p:nvPr>
        </p:nvSpPr>
        <p:spPr>
          <a:xfrm>
            <a:off x="539999" y="1628800"/>
            <a:ext cx="2574000" cy="4511259"/>
          </a:xfrm>
        </p:spPr>
        <p:txBody>
          <a:bodyPr anchor="t"/>
          <a:lstStyle/>
          <a:p>
            <a:r>
              <a:rPr lang="da-DK" sz="1200" dirty="0">
                <a:effectLst/>
                <a:latin typeface="Arial" panose="020B0604020202020204" pitchFamily="34" charset="0"/>
                <a:ea typeface="Times New Roman" panose="02020603050405020304" pitchFamily="18" charset="0"/>
                <a:cs typeface="Times New Roman" panose="02020603050405020304" pitchFamily="18" charset="0"/>
              </a:rPr>
              <a:t>Sundhedsstyrelsen (SST) anbefaler minimum 20 minutters aktivitet med høj intensitet to gange om ugen, svarende til 40 minutter om ugen. </a:t>
            </a:r>
          </a:p>
          <a:p>
            <a:r>
              <a:rPr lang="da-DK" sz="1200" dirty="0">
                <a:effectLst/>
                <a:latin typeface="Arial" panose="020B0604020202020204" pitchFamily="34" charset="0"/>
                <a:ea typeface="Times New Roman" panose="02020603050405020304" pitchFamily="18" charset="0"/>
                <a:cs typeface="Times New Roman" panose="02020603050405020304" pitchFamily="18" charset="0"/>
              </a:rPr>
              <a:t>Høj intensitet er fysisk aktivitet, hvor man føler sig forpustet og har svært ved at føre en samtale.</a:t>
            </a:r>
            <a:endParaRPr lang="da-DK" sz="1200" dirty="0">
              <a:ea typeface="Times New Roman" panose="02020603050405020304" pitchFamily="18" charset="0"/>
              <a:cs typeface="Times New Roman" panose="02020603050405020304" pitchFamily="18" charset="0"/>
            </a:endParaRPr>
          </a:p>
          <a:p>
            <a:r>
              <a:rPr lang="da-DK" sz="1200" dirty="0">
                <a:ea typeface="Times New Roman" panose="02020603050405020304" pitchFamily="18" charset="0"/>
                <a:cs typeface="Times New Roman" panose="02020603050405020304" pitchFamily="18" charset="0"/>
              </a:rPr>
              <a:t>Andele er udregnet pba. spørgsmålet </a:t>
            </a:r>
            <a:r>
              <a:rPr lang="da-DK" sz="1200" i="1" dirty="0">
                <a:cs typeface="Times New Roman" panose="02020603050405020304" pitchFamily="18" charset="0"/>
              </a:rPr>
              <a:t>”Hvor meget af den tid, du angav i det foregående spørgsmål, bruger du i alt på hård fysisk aktivitet, hvor du bliver så forpustet, at det er svært at tale?”</a:t>
            </a:r>
          </a:p>
          <a:p>
            <a:r>
              <a:rPr lang="da-DK" i="1" dirty="0"/>
              <a:t>N.B. Andelene, som lever op til minimumsanbefalingerne, kan først sammenlignes fra 2021 til 2022, da der er brugt forskellige spørgsmålsformuleringer til denne måling på tværs af de tidligere </a:t>
            </a:r>
            <a:r>
              <a:rPr lang="da-DK" i="1" dirty="0" err="1"/>
              <a:t>undersøgelsesår</a:t>
            </a:r>
            <a:r>
              <a:rPr lang="da-DK" i="1" dirty="0"/>
              <a:t>.</a:t>
            </a:r>
          </a:p>
          <a:p>
            <a:r>
              <a:rPr lang="da-DK" dirty="0"/>
              <a:t>Signifikanstest: </a:t>
            </a:r>
            <a:r>
              <a:rPr lang="da-DK" dirty="0" err="1"/>
              <a:t>Two</a:t>
            </a:r>
            <a:r>
              <a:rPr lang="da-DK" dirty="0"/>
              <a:t> sample Z-test.</a:t>
            </a:r>
          </a:p>
        </p:txBody>
      </p:sp>
      <p:sp>
        <p:nvSpPr>
          <p:cNvPr id="7" name="Pladsholder til tekst 2" descr="Videbn">
            <a:extLst>
              <a:ext uri="{FF2B5EF4-FFF2-40B4-BE49-F238E27FC236}">
                <a16:creationId xmlns:a16="http://schemas.microsoft.com/office/drawing/2014/main" id="{1A4BF7A3-5482-45C8-8D89-FD2B7647195D}"/>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sp>
        <p:nvSpPr>
          <p:cNvPr id="11" name="Text Placeholder 31">
            <a:extLst>
              <a:ext uri="{FF2B5EF4-FFF2-40B4-BE49-F238E27FC236}">
                <a16:creationId xmlns:a16="http://schemas.microsoft.com/office/drawing/2014/main" id="{9F064290-C023-4238-8023-63337662EDEE}"/>
              </a:ext>
            </a:extLst>
          </p:cNvPr>
          <p:cNvSpPr txBox="1">
            <a:spLocks/>
          </p:cNvSpPr>
          <p:nvPr/>
        </p:nvSpPr>
        <p:spPr>
          <a:xfrm>
            <a:off x="4559548" y="1556792"/>
            <a:ext cx="4632796"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en-US" dirty="0"/>
              <a:t>Lever op </a:t>
            </a:r>
            <a:r>
              <a:rPr lang="en-US" dirty="0" err="1"/>
              <a:t>til</a:t>
            </a:r>
            <a:r>
              <a:rPr lang="en-US" dirty="0"/>
              <a:t> </a:t>
            </a:r>
            <a:r>
              <a:rPr lang="en-US" dirty="0" err="1"/>
              <a:t>minimumsanbefalinger</a:t>
            </a:r>
            <a:endParaRPr lang="en-US" dirty="0"/>
          </a:p>
        </p:txBody>
      </p:sp>
      <p:sp>
        <p:nvSpPr>
          <p:cNvPr id="12" name="Rektangel 11">
            <a:extLst>
              <a:ext uri="{FF2B5EF4-FFF2-40B4-BE49-F238E27FC236}">
                <a16:creationId xmlns:a16="http://schemas.microsoft.com/office/drawing/2014/main" id="{5498E41D-26C8-4650-94D1-AD7D6E9C57E8}"/>
              </a:ext>
            </a:extLst>
          </p:cNvPr>
          <p:cNvSpPr/>
          <p:nvPr/>
        </p:nvSpPr>
        <p:spPr>
          <a:xfrm>
            <a:off x="4343160" y="1556792"/>
            <a:ext cx="216388" cy="216000"/>
          </a:xfrm>
          <a:prstGeom prst="rect">
            <a:avLst/>
          </a:prstGeom>
          <a:solidFill>
            <a:srgbClr val="EB0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graphicFrame>
        <p:nvGraphicFramePr>
          <p:cNvPr id="6" name="Diagram 5" descr="{&quot;FileBindings&quot;:{&quot;ExcelFileBinding&quot;:{&quot;SheetName&quot;:&quot;SSTs anbefalinger&quot;,&quot;DataName&quot;:&quot;Chart 1&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11.0,&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22AFC69C-CF92-41F6-BAAA-F27BB5741093}"/>
              </a:ext>
            </a:extLst>
          </p:cNvPr>
          <p:cNvGraphicFramePr>
            <a:graphicFrameLocks/>
          </p:cNvGraphicFramePr>
          <p:nvPr>
            <p:extLst>
              <p:ext uri="{D42A27DB-BD31-4B8C-83A1-F6EECF244321}">
                <p14:modId xmlns:p14="http://schemas.microsoft.com/office/powerpoint/2010/main" val="499811655"/>
              </p:ext>
            </p:extLst>
          </p:nvPr>
        </p:nvGraphicFramePr>
        <p:xfrm>
          <a:off x="4079776" y="2268361"/>
          <a:ext cx="7560840" cy="3871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6956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ADF7EF6-52B8-4AE4-BD55-78ECD4B92B6C}"/>
              </a:ext>
            </a:extLst>
          </p:cNvPr>
          <p:cNvSpPr>
            <a:spLocks noGrp="1"/>
          </p:cNvSpPr>
          <p:nvPr>
            <p:ph type="title"/>
          </p:nvPr>
        </p:nvSpPr>
        <p:spPr>
          <a:xfrm>
            <a:off x="551384" y="404664"/>
            <a:ext cx="3150000" cy="648000"/>
          </a:xfrm>
        </p:spPr>
        <p:txBody>
          <a:bodyPr/>
          <a:lstStyle/>
          <a:p>
            <a:r>
              <a:rPr lang="da-DK" dirty="0"/>
              <a:t>Fysisk aktivitet</a:t>
            </a:r>
          </a:p>
        </p:txBody>
      </p:sp>
      <p:sp>
        <p:nvSpPr>
          <p:cNvPr id="9" name="Pladsholder til tekst 8">
            <a:extLst>
              <a:ext uri="{FF2B5EF4-FFF2-40B4-BE49-F238E27FC236}">
                <a16:creationId xmlns:a16="http://schemas.microsoft.com/office/drawing/2014/main" id="{48133CB0-975F-46F5-B29E-450E8D54E66B}"/>
              </a:ext>
            </a:extLst>
          </p:cNvPr>
          <p:cNvSpPr>
            <a:spLocks noGrp="1"/>
          </p:cNvSpPr>
          <p:nvPr>
            <p:ph type="body" sz="quarter" idx="43"/>
          </p:nvPr>
        </p:nvSpPr>
        <p:spPr>
          <a:xfrm>
            <a:off x="4343160" y="414255"/>
            <a:ext cx="4993200" cy="648000"/>
          </a:xfrm>
        </p:spPr>
        <p:txBody>
          <a:bodyPr/>
          <a:lstStyle/>
          <a:p>
            <a:r>
              <a:rPr lang="da-DK" dirty="0"/>
              <a:t>Aktivitet uden for idræt</a:t>
            </a:r>
          </a:p>
        </p:txBody>
      </p:sp>
      <p:sp>
        <p:nvSpPr>
          <p:cNvPr id="13" name="Pladsholder til tekst 12">
            <a:extLst>
              <a:ext uri="{FF2B5EF4-FFF2-40B4-BE49-F238E27FC236}">
                <a16:creationId xmlns:a16="http://schemas.microsoft.com/office/drawing/2014/main" id="{72BA2C25-17EE-4C51-BA39-11E9B9E72DAA}"/>
              </a:ext>
            </a:extLst>
          </p:cNvPr>
          <p:cNvSpPr>
            <a:spLocks noGrp="1"/>
          </p:cNvSpPr>
          <p:nvPr>
            <p:ph type="body" sz="quarter" idx="48"/>
          </p:nvPr>
        </p:nvSpPr>
        <p:spPr/>
        <p:txBody>
          <a:bodyPr/>
          <a:lstStyle/>
          <a:p>
            <a:r>
              <a:rPr lang="da-DK" dirty="0"/>
              <a:t>Hvor ofte er du aktiv i følgende sammenhænge på en helt almindelig uge?</a:t>
            </a:r>
            <a:endParaRPr lang="da-DK" sz="2000" dirty="0">
              <a:ea typeface="Times New Roman" panose="02020603050405020304" pitchFamily="18" charset="0"/>
              <a:cs typeface="Times New Roman" panose="02020603050405020304" pitchFamily="18" charset="0"/>
            </a:endParaRPr>
          </a:p>
          <a:p>
            <a:endParaRPr lang="da-DK" dirty="0"/>
          </a:p>
        </p:txBody>
      </p:sp>
      <p:sp>
        <p:nvSpPr>
          <p:cNvPr id="14" name="Pladsholder til tekst 13">
            <a:extLst>
              <a:ext uri="{FF2B5EF4-FFF2-40B4-BE49-F238E27FC236}">
                <a16:creationId xmlns:a16="http://schemas.microsoft.com/office/drawing/2014/main" id="{6A280E90-0F8D-4CEC-A447-00A1AAC3B614}"/>
              </a:ext>
            </a:extLst>
          </p:cNvPr>
          <p:cNvSpPr>
            <a:spLocks noGrp="1"/>
          </p:cNvSpPr>
          <p:nvPr>
            <p:ph type="body" sz="quarter" idx="53"/>
          </p:nvPr>
        </p:nvSpPr>
        <p:spPr/>
        <p:txBody>
          <a:bodyPr/>
          <a:lstStyle/>
          <a:p>
            <a:r>
              <a:rPr lang="da-DK" sz="1200" dirty="0"/>
              <a:t>Note: Respondenterne havde mulighed for at angive flere svar, hvorfor søjlerne ikke summerer til 100%. </a:t>
            </a:r>
          </a:p>
          <a:p>
            <a:r>
              <a:rPr lang="da-DK" dirty="0"/>
              <a:t>Signifikanstest: </a:t>
            </a:r>
            <a:r>
              <a:rPr lang="da-DK" dirty="0" err="1"/>
              <a:t>Two</a:t>
            </a:r>
            <a:r>
              <a:rPr lang="da-DK" dirty="0"/>
              <a:t> sample Z-test.</a:t>
            </a:r>
          </a:p>
          <a:p>
            <a:r>
              <a:rPr lang="da-DK" sz="1200" dirty="0"/>
              <a:t>Stjerner angiver en signifikant udvikling fra tidligere år.</a:t>
            </a:r>
            <a:endParaRPr lang="da-DK" dirty="0"/>
          </a:p>
        </p:txBody>
      </p:sp>
      <p:sp>
        <p:nvSpPr>
          <p:cNvPr id="39" name="Text Placeholder 8">
            <a:extLst>
              <a:ext uri="{FF2B5EF4-FFF2-40B4-BE49-F238E27FC236}">
                <a16:creationId xmlns:a16="http://schemas.microsoft.com/office/drawing/2014/main" id="{61B5215C-AFDB-4954-A2D6-974A5868011D}"/>
              </a:ext>
            </a:extLst>
          </p:cNvPr>
          <p:cNvSpPr txBox="1">
            <a:spLocks/>
          </p:cNvSpPr>
          <p:nvPr/>
        </p:nvSpPr>
        <p:spPr>
          <a:xfrm>
            <a:off x="3435272" y="1191291"/>
            <a:ext cx="1896492"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2018 (n=9466)</a:t>
            </a:r>
          </a:p>
        </p:txBody>
      </p:sp>
      <p:sp>
        <p:nvSpPr>
          <p:cNvPr id="40" name="Text Placeholder 10">
            <a:extLst>
              <a:ext uri="{FF2B5EF4-FFF2-40B4-BE49-F238E27FC236}">
                <a16:creationId xmlns:a16="http://schemas.microsoft.com/office/drawing/2014/main" id="{E0F4571A-80AF-4DB4-AB7A-27E23FD7C77A}"/>
              </a:ext>
            </a:extLst>
          </p:cNvPr>
          <p:cNvSpPr txBox="1">
            <a:spLocks/>
          </p:cNvSpPr>
          <p:nvPr/>
        </p:nvSpPr>
        <p:spPr>
          <a:xfrm>
            <a:off x="5163464" y="1168452"/>
            <a:ext cx="1769573"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2019 (n=25993)</a:t>
            </a:r>
          </a:p>
        </p:txBody>
      </p:sp>
      <p:sp>
        <p:nvSpPr>
          <p:cNvPr id="41" name="Text Placeholder 3">
            <a:extLst>
              <a:ext uri="{FF2B5EF4-FFF2-40B4-BE49-F238E27FC236}">
                <a16:creationId xmlns:a16="http://schemas.microsoft.com/office/drawing/2014/main" id="{E3A01103-6285-4D45-9FE8-F2AADD27448D}"/>
              </a:ext>
            </a:extLst>
          </p:cNvPr>
          <p:cNvSpPr txBox="1">
            <a:spLocks/>
          </p:cNvSpPr>
          <p:nvPr/>
        </p:nvSpPr>
        <p:spPr>
          <a:xfrm>
            <a:off x="6747664" y="1191221"/>
            <a:ext cx="216000" cy="216000"/>
          </a:xfrm>
          <a:prstGeom prst="rect">
            <a:avLst/>
          </a:prstGeom>
          <a:solidFill>
            <a:srgbClr val="B80065"/>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43" name="Text Placeholder 5">
            <a:extLst>
              <a:ext uri="{FF2B5EF4-FFF2-40B4-BE49-F238E27FC236}">
                <a16:creationId xmlns:a16="http://schemas.microsoft.com/office/drawing/2014/main" id="{83751DDD-B30B-4A68-AF67-A8C4CA2C264A}"/>
              </a:ext>
            </a:extLst>
          </p:cNvPr>
          <p:cNvSpPr txBox="1">
            <a:spLocks/>
          </p:cNvSpPr>
          <p:nvPr/>
        </p:nvSpPr>
        <p:spPr>
          <a:xfrm>
            <a:off x="4947464" y="1191291"/>
            <a:ext cx="216000" cy="216000"/>
          </a:xfrm>
          <a:prstGeom prst="rect">
            <a:avLst/>
          </a:prstGeom>
          <a:solidFill>
            <a:srgbClr val="EE699C"/>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44" name="Text Placeholder 6">
            <a:extLst>
              <a:ext uri="{FF2B5EF4-FFF2-40B4-BE49-F238E27FC236}">
                <a16:creationId xmlns:a16="http://schemas.microsoft.com/office/drawing/2014/main" id="{492DCDFB-60D9-4FBC-9A7E-9FF4F32AF438}"/>
              </a:ext>
            </a:extLst>
          </p:cNvPr>
          <p:cNvSpPr txBox="1">
            <a:spLocks/>
          </p:cNvSpPr>
          <p:nvPr/>
        </p:nvSpPr>
        <p:spPr>
          <a:xfrm>
            <a:off x="3194988" y="1191291"/>
            <a:ext cx="216000" cy="216000"/>
          </a:xfrm>
          <a:prstGeom prst="rect">
            <a:avLst/>
          </a:prstGeom>
          <a:solidFill>
            <a:srgbClr val="F4ADC4"/>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46" name="Text Placeholder 19">
            <a:extLst>
              <a:ext uri="{FF2B5EF4-FFF2-40B4-BE49-F238E27FC236}">
                <a16:creationId xmlns:a16="http://schemas.microsoft.com/office/drawing/2014/main" id="{69E01338-923F-4AE2-B058-224D2A099E80}"/>
              </a:ext>
            </a:extLst>
          </p:cNvPr>
          <p:cNvSpPr txBox="1">
            <a:spLocks/>
          </p:cNvSpPr>
          <p:nvPr/>
        </p:nvSpPr>
        <p:spPr>
          <a:xfrm>
            <a:off x="6962908" y="1162059"/>
            <a:ext cx="1659752"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2021 (n=28583)</a:t>
            </a:r>
          </a:p>
        </p:txBody>
      </p:sp>
      <p:sp>
        <p:nvSpPr>
          <p:cNvPr id="16" name="Pladsholder til tekst 2" descr="Videbn">
            <a:extLst>
              <a:ext uri="{FF2B5EF4-FFF2-40B4-BE49-F238E27FC236}">
                <a16:creationId xmlns:a16="http://schemas.microsoft.com/office/drawing/2014/main" id="{F5AEFAA4-0433-4EA4-B8D0-18F3813FA9E3}"/>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Fysisk aktivitet generelt&quot;,&quot;DataName&quot;:&quot;Chart 3&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199.0,&quot;Width&quot;:383.11425196850394,&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4B8CD808-9C64-4804-9AE0-A4F0414A0645}"/>
              </a:ext>
            </a:extLst>
          </p:cNvPr>
          <p:cNvGraphicFramePr>
            <a:graphicFrameLocks/>
          </p:cNvGraphicFramePr>
          <p:nvPr>
            <p:extLst>
              <p:ext uri="{D42A27DB-BD31-4B8C-83A1-F6EECF244321}">
                <p14:modId xmlns:p14="http://schemas.microsoft.com/office/powerpoint/2010/main" val="4240021124"/>
              </p:ext>
            </p:extLst>
          </p:nvPr>
        </p:nvGraphicFramePr>
        <p:xfrm>
          <a:off x="3817887" y="2113484"/>
          <a:ext cx="7187469" cy="422728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3">
            <a:extLst>
              <a:ext uri="{FF2B5EF4-FFF2-40B4-BE49-F238E27FC236}">
                <a16:creationId xmlns:a16="http://schemas.microsoft.com/office/drawing/2014/main" id="{EB07B44F-CBF6-C626-BFA3-5FCA3F8BBFCF}"/>
              </a:ext>
            </a:extLst>
          </p:cNvPr>
          <p:cNvSpPr txBox="1">
            <a:spLocks/>
          </p:cNvSpPr>
          <p:nvPr/>
        </p:nvSpPr>
        <p:spPr>
          <a:xfrm>
            <a:off x="8653287" y="1191221"/>
            <a:ext cx="216000" cy="216000"/>
          </a:xfrm>
          <a:prstGeom prst="rect">
            <a:avLst/>
          </a:prstGeom>
          <a:solidFill>
            <a:srgbClr val="7E0061"/>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 </a:t>
            </a:r>
            <a:endParaRPr lang="da-DK" dirty="0"/>
          </a:p>
        </p:txBody>
      </p:sp>
      <p:sp>
        <p:nvSpPr>
          <p:cNvPr id="4" name="Text Placeholder 19">
            <a:extLst>
              <a:ext uri="{FF2B5EF4-FFF2-40B4-BE49-F238E27FC236}">
                <a16:creationId xmlns:a16="http://schemas.microsoft.com/office/drawing/2014/main" id="{ADF2C0F5-E28D-CC14-6354-DF8EAF30C624}"/>
              </a:ext>
            </a:extLst>
          </p:cNvPr>
          <p:cNvSpPr txBox="1">
            <a:spLocks/>
          </p:cNvSpPr>
          <p:nvPr/>
        </p:nvSpPr>
        <p:spPr>
          <a:xfrm>
            <a:off x="8869287" y="1168452"/>
            <a:ext cx="1659752"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2022 (n=28943)</a:t>
            </a:r>
          </a:p>
        </p:txBody>
      </p:sp>
      <p:sp>
        <p:nvSpPr>
          <p:cNvPr id="5" name="Answer1">
            <a:extLst>
              <a:ext uri="{FF2B5EF4-FFF2-40B4-BE49-F238E27FC236}">
                <a16:creationId xmlns:a16="http://schemas.microsoft.com/office/drawing/2014/main" id="{388417D9-3E14-9C51-9600-0E739920E3F9}"/>
              </a:ext>
            </a:extLst>
          </p:cNvPr>
          <p:cNvSpPr txBox="1">
            <a:spLocks/>
          </p:cNvSpPr>
          <p:nvPr/>
        </p:nvSpPr>
        <p:spPr>
          <a:xfrm>
            <a:off x="4947464" y="1916832"/>
            <a:ext cx="4185164" cy="287108"/>
          </a:xfrm>
          <a:prstGeom prst="rect">
            <a:avLst/>
          </a:prstGeom>
        </p:spPr>
        <p:txBody>
          <a:bodyPr/>
          <a:lstStyle>
            <a:lvl1pPr marL="0" indent="0" algn="l" defTabSz="914400" rtl="0" eaLnBrk="1" latinLnBrk="0" hangingPunct="1">
              <a:spcBef>
                <a:spcPts val="300"/>
              </a:spcBef>
              <a:spcAft>
                <a:spcPts val="600"/>
              </a:spcAft>
              <a:buClr>
                <a:schemeClr val="accent4"/>
              </a:buClr>
              <a:buFontTx/>
              <a:buNone/>
              <a:defRPr sz="20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sz="1600" b="1" dirty="0">
                <a:solidFill>
                  <a:srgbClr val="595959"/>
                </a:solidFill>
              </a:rPr>
              <a:t>Aktive mindst én gang om ugen</a:t>
            </a:r>
          </a:p>
        </p:txBody>
      </p:sp>
    </p:spTree>
    <p:extLst>
      <p:ext uri="{BB962C8B-B14F-4D97-AF65-F5344CB8AC3E}">
        <p14:creationId xmlns:p14="http://schemas.microsoft.com/office/powerpoint/2010/main" val="3794407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8616-8830-42E3-85C8-D27AA2A2E141}"/>
              </a:ext>
            </a:extLst>
          </p:cNvPr>
          <p:cNvSpPr>
            <a:spLocks noGrp="1"/>
          </p:cNvSpPr>
          <p:nvPr>
            <p:ph type="title"/>
          </p:nvPr>
        </p:nvSpPr>
        <p:spPr>
          <a:xfrm>
            <a:off x="551880" y="414255"/>
            <a:ext cx="4464000" cy="525600"/>
          </a:xfrm>
        </p:spPr>
        <p:txBody>
          <a:bodyPr/>
          <a:lstStyle/>
          <a:p>
            <a:r>
              <a:rPr lang="da-DK" dirty="0"/>
              <a:t>Afsluttende bemærkning</a:t>
            </a:r>
          </a:p>
        </p:txBody>
      </p:sp>
      <p:sp>
        <p:nvSpPr>
          <p:cNvPr id="3" name="Undertitel 2">
            <a:extLst>
              <a:ext uri="{FF2B5EF4-FFF2-40B4-BE49-F238E27FC236}">
                <a16:creationId xmlns:a16="http://schemas.microsoft.com/office/drawing/2014/main" id="{AD9C06DB-D900-4BFE-9001-B71644C94EDD}"/>
              </a:ext>
            </a:extLst>
          </p:cNvPr>
          <p:cNvSpPr>
            <a:spLocks noGrp="1"/>
          </p:cNvSpPr>
          <p:nvPr>
            <p:ph type="body" sz="quarter" idx="15"/>
          </p:nvPr>
        </p:nvSpPr>
        <p:spPr/>
        <p:txBody>
          <a:bodyPr/>
          <a:lstStyle/>
          <a:p>
            <a:r>
              <a:rPr lang="da-DK" sz="1200" dirty="0"/>
              <a:t>Denne rapport har vist den overordnede udvikling i idræts- og motionsvaner </a:t>
            </a:r>
            <a:r>
              <a:rPr lang="da-DK" sz="1200" dirty="0">
                <a:effectLst/>
              </a:rPr>
              <a:t>fra 2018 til 2022 blandt borgere mellem 18 og 75 år i de 29 deltagende kommuner. </a:t>
            </a:r>
          </a:p>
          <a:p>
            <a:r>
              <a:rPr lang="da-DK" sz="1200" dirty="0"/>
              <a:t>På </a:t>
            </a:r>
            <a:r>
              <a:rPr lang="da-DK" sz="1200" u="sng" dirty="0">
                <a:hlinkClick r:id="rId3">
                  <a:extLst>
                    <a:ext uri="{A12FA001-AC4F-418D-AE19-62706E023703}">
                      <ahyp:hlinkClr xmlns:ahyp="http://schemas.microsoft.com/office/drawing/2018/hyperlinkcolor" val="tx"/>
                    </a:ext>
                  </a:extLst>
                </a:hlinkClick>
              </a:rPr>
              <a:t>denne</a:t>
            </a:r>
            <a:r>
              <a:rPr lang="da-DK" sz="1200" dirty="0"/>
              <a:t> vidensplatform i Tableau er det muligt at få en dybdegående indsigt i resultaterne for forskellige befolkningsgrupper. Her kan data fra hver enkelt og alle deltagende kommuner samlet tilgås.</a:t>
            </a:r>
          </a:p>
          <a:p>
            <a:endParaRPr lang="da-DK" sz="1200" dirty="0"/>
          </a:p>
        </p:txBody>
      </p:sp>
    </p:spTree>
    <p:extLst>
      <p:ext uri="{BB962C8B-B14F-4D97-AF65-F5344CB8AC3E}">
        <p14:creationId xmlns:p14="http://schemas.microsoft.com/office/powerpoint/2010/main" val="130219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A8C6-18E2-4C81-A4A5-C0CE340E43FA}"/>
              </a:ext>
            </a:extLst>
          </p:cNvPr>
          <p:cNvSpPr>
            <a:spLocks noGrp="1"/>
          </p:cNvSpPr>
          <p:nvPr>
            <p:ph type="title"/>
          </p:nvPr>
        </p:nvSpPr>
        <p:spPr>
          <a:xfrm>
            <a:off x="551880" y="414255"/>
            <a:ext cx="4464000" cy="525600"/>
          </a:xfrm>
        </p:spPr>
        <p:txBody>
          <a:bodyPr/>
          <a:lstStyle/>
          <a:p>
            <a:r>
              <a:rPr lang="da-DK" dirty="0"/>
              <a:t>Idrætsaktivitet</a:t>
            </a:r>
          </a:p>
        </p:txBody>
      </p:sp>
      <p:sp>
        <p:nvSpPr>
          <p:cNvPr id="3" name="Subtitle 2">
            <a:extLst>
              <a:ext uri="{FF2B5EF4-FFF2-40B4-BE49-F238E27FC236}">
                <a16:creationId xmlns:a16="http://schemas.microsoft.com/office/drawing/2014/main" id="{A92A7F2A-512D-4A48-BFDF-82E705C18314}"/>
              </a:ext>
            </a:extLst>
          </p:cNvPr>
          <p:cNvSpPr>
            <a:spLocks noGrp="1"/>
          </p:cNvSpPr>
          <p:nvPr>
            <p:ph type="body" sz="quarter" idx="15"/>
          </p:nvPr>
        </p:nvSpPr>
        <p:spPr/>
        <p:txBody>
          <a:bodyPr/>
          <a:lstStyle/>
          <a:p>
            <a:r>
              <a:rPr lang="da-DK" sz="1200" dirty="0">
                <a:effectLst/>
                <a:latin typeface="Arial" panose="020B0604020202020204" pitchFamily="34" charset="0"/>
                <a:ea typeface="Calibri" panose="020F0502020204030204" pitchFamily="34" charset="0"/>
              </a:rPr>
              <a:t>I dette kapitel analyseres borgernes aktivitetsniveau. Analyserne tager udgangspunkt i respondenternes svar på spørgsmålet ”Dyrker du normalt idræt og motion?”. </a:t>
            </a:r>
            <a:endParaRPr lang="da-DK" sz="1200" dirty="0"/>
          </a:p>
          <a:p>
            <a:r>
              <a:rPr lang="da-DK" sz="1200" dirty="0">
                <a:effectLst/>
                <a:latin typeface="Arial" panose="020B0604020202020204" pitchFamily="34" charset="0"/>
                <a:ea typeface="Calibri" panose="020F0502020204030204" pitchFamily="34" charset="0"/>
              </a:rPr>
              <a:t>De første analyser viser resultaterne for den </a:t>
            </a:r>
            <a:r>
              <a:rPr lang="da-DK" sz="1200" dirty="0">
                <a:ea typeface="Calibri" panose="020F0502020204030204" pitchFamily="34" charset="0"/>
              </a:rPr>
              <a:t>samlede befolkning. De efterfølgende a</a:t>
            </a:r>
            <a:r>
              <a:rPr lang="da-DK" sz="1200" dirty="0">
                <a:effectLst/>
                <a:latin typeface="Arial" panose="020B0604020202020204" pitchFamily="34" charset="0"/>
                <a:ea typeface="Calibri" panose="020F0502020204030204" pitchFamily="34" charset="0"/>
              </a:rPr>
              <a:t>nalyser tager afsæt i borgernes sociodemografiske baggrund – alder, køn, uddannelse og beskæftigelse. Her bliver udviklingen inden for forskellige befolkningsgrupper analyseret enkeltvis, fx hvor </a:t>
            </a:r>
            <a:r>
              <a:rPr lang="da-DK" sz="1200" dirty="0">
                <a:ea typeface="Calibri" panose="020F0502020204030204" pitchFamily="34" charset="0"/>
              </a:rPr>
              <a:t>idrætsaktive er </a:t>
            </a:r>
            <a:r>
              <a:rPr lang="da-DK" sz="1200" dirty="0">
                <a:effectLst/>
                <a:latin typeface="Arial" panose="020B0604020202020204" pitchFamily="34" charset="0"/>
                <a:ea typeface="Calibri" panose="020F0502020204030204" pitchFamily="34" charset="0"/>
              </a:rPr>
              <a:t>henholdsvis mænd og kvinder?</a:t>
            </a:r>
          </a:p>
          <a:p>
            <a:r>
              <a:rPr lang="da-DK" sz="1200" dirty="0">
                <a:effectLst/>
                <a:latin typeface="Arial" panose="020B0604020202020204" pitchFamily="34" charset="0"/>
                <a:ea typeface="Calibri" panose="020F0502020204030204" pitchFamily="34" charset="0"/>
              </a:rPr>
              <a:t>Analyserne viser resultaterne fra undersøgelsen i 2022 og</a:t>
            </a:r>
            <a:r>
              <a:rPr lang="da-DK" sz="1200" i="1" dirty="0">
                <a:effectLst/>
                <a:latin typeface="Arial" panose="020B0604020202020204" pitchFamily="34" charset="0"/>
                <a:ea typeface="Calibri" panose="020F0502020204030204" pitchFamily="34" charset="0"/>
              </a:rPr>
              <a:t> </a:t>
            </a:r>
            <a:r>
              <a:rPr lang="da-DK" sz="1200" dirty="0">
                <a:effectLst/>
                <a:latin typeface="Arial" panose="020B0604020202020204" pitchFamily="34" charset="0"/>
                <a:ea typeface="Calibri" panose="020F0502020204030204" pitchFamily="34" charset="0"/>
              </a:rPr>
              <a:t>udviklingen i idrætsaktivitet over tid. </a:t>
            </a:r>
          </a:p>
          <a:p>
            <a:r>
              <a:rPr lang="da-DK" sz="1200" dirty="0">
                <a:ea typeface="Calibri" panose="020F0502020204030204" pitchFamily="34" charset="0"/>
              </a:rPr>
              <a:t>Kapitlet sluttes af med en analyse af borgernes lyst til at være mere idrætsaktive.</a:t>
            </a:r>
            <a:endParaRPr lang="da-DK" sz="1200" dirty="0">
              <a:effectLst/>
              <a:latin typeface="Arial" panose="020B0604020202020204" pitchFamily="34" charset="0"/>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2" name="Håndskrift 11">
                <a:extLst>
                  <a:ext uri="{FF2B5EF4-FFF2-40B4-BE49-F238E27FC236}">
                    <a16:creationId xmlns:a16="http://schemas.microsoft.com/office/drawing/2014/main" id="{9A633F9E-D7A0-467A-AB61-3E8423A4786D}"/>
                  </a:ext>
                </a:extLst>
              </p14:cNvPr>
              <p14:cNvContentPartPr/>
              <p14:nvPr/>
            </p14:nvContentPartPr>
            <p14:xfrm>
              <a:off x="10310444" y="3523043"/>
              <a:ext cx="360" cy="360"/>
            </p14:xfrm>
          </p:contentPart>
        </mc:Choice>
        <mc:Fallback xmlns="">
          <p:pic>
            <p:nvPicPr>
              <p:cNvPr id="12" name="Håndskrift 11">
                <a:extLst>
                  <a:ext uri="{FF2B5EF4-FFF2-40B4-BE49-F238E27FC236}">
                    <a16:creationId xmlns:a16="http://schemas.microsoft.com/office/drawing/2014/main" id="{9A633F9E-D7A0-467A-AB61-3E8423A4786D}"/>
                  </a:ext>
                </a:extLst>
              </p:cNvPr>
              <p:cNvPicPr/>
              <p:nvPr/>
            </p:nvPicPr>
            <p:blipFill>
              <a:blip r:embed="rId5"/>
              <a:stretch>
                <a:fillRect/>
              </a:stretch>
            </p:blipFill>
            <p:spPr>
              <a:xfrm>
                <a:off x="10301804" y="3514403"/>
                <a:ext cx="18000" cy="18000"/>
              </a:xfrm>
              <a:prstGeom prst="rect">
                <a:avLst/>
              </a:prstGeom>
            </p:spPr>
          </p:pic>
        </mc:Fallback>
      </mc:AlternateContent>
      <p:pic>
        <p:nvPicPr>
          <p:cNvPr id="5" name="Pladsholder til indhold 4">
            <a:extLst>
              <a:ext uri="{FF2B5EF4-FFF2-40B4-BE49-F238E27FC236}">
                <a16:creationId xmlns:a16="http://schemas.microsoft.com/office/drawing/2014/main" id="{0C75F4F5-9A05-4C16-BCAC-F6D1813AD1AB}"/>
              </a:ext>
            </a:extLst>
          </p:cNvPr>
          <p:cNvPicPr>
            <a:picLocks noGrp="1" noChangeAspect="1"/>
          </p:cNvPicPr>
          <p:nvPr>
            <p:ph sz="quarter" idx="41"/>
          </p:nvPr>
        </p:nvPicPr>
        <p:blipFill>
          <a:blip r:embed="rId6">
            <a:extLst>
              <a:ext uri="{28A0092B-C50C-407E-A947-70E740481C1C}">
                <a14:useLocalDpi xmlns:a14="http://schemas.microsoft.com/office/drawing/2010/main" val="0"/>
              </a:ext>
            </a:extLst>
          </a:blip>
          <a:stretch>
            <a:fillRect/>
          </a:stretch>
        </p:blipFill>
        <p:spPr>
          <a:xfrm>
            <a:off x="7608168" y="1669767"/>
            <a:ext cx="4047709" cy="4450046"/>
          </a:xfrm>
        </p:spPr>
      </p:pic>
    </p:spTree>
    <p:extLst>
      <p:ext uri="{BB962C8B-B14F-4D97-AF65-F5344CB8AC3E}">
        <p14:creationId xmlns:p14="http://schemas.microsoft.com/office/powerpoint/2010/main" val="207134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Placeholder 74">
            <a:extLst>
              <a:ext uri="{FF2B5EF4-FFF2-40B4-BE49-F238E27FC236}">
                <a16:creationId xmlns:a16="http://schemas.microsoft.com/office/drawing/2014/main" id="{DE1117E6-AAC7-47CA-8E5A-E792AB5FDE8A}"/>
              </a:ext>
            </a:extLst>
          </p:cNvPr>
          <p:cNvSpPr>
            <a:spLocks noGrp="1"/>
          </p:cNvSpPr>
          <p:nvPr>
            <p:ph type="body" sz="quarter" idx="60"/>
          </p:nvPr>
        </p:nvSpPr>
        <p:spPr>
          <a:xfrm>
            <a:off x="8007857" y="1218415"/>
            <a:ext cx="216000" cy="216000"/>
          </a:xfrm>
          <a:solidFill>
            <a:srgbClr val="FFA2A0"/>
          </a:solidFill>
        </p:spPr>
        <p:txBody>
          <a:bodyPr/>
          <a:lstStyle/>
          <a:p>
            <a:endParaRPr lang="da-DK" dirty="0"/>
          </a:p>
        </p:txBody>
      </p:sp>
      <p:sp>
        <p:nvSpPr>
          <p:cNvPr id="72" name="Text Placeholder 71">
            <a:extLst>
              <a:ext uri="{FF2B5EF4-FFF2-40B4-BE49-F238E27FC236}">
                <a16:creationId xmlns:a16="http://schemas.microsoft.com/office/drawing/2014/main" id="{5C6FA0A3-FEC9-499D-861E-800FC1254284}"/>
              </a:ext>
            </a:extLst>
          </p:cNvPr>
          <p:cNvSpPr>
            <a:spLocks noGrp="1"/>
          </p:cNvSpPr>
          <p:nvPr>
            <p:ph type="body" sz="quarter" idx="57"/>
          </p:nvPr>
        </p:nvSpPr>
        <p:spPr>
          <a:xfrm>
            <a:off x="5250376" y="1214752"/>
            <a:ext cx="216000" cy="216000"/>
          </a:xfrm>
          <a:solidFill>
            <a:srgbClr val="FF2600"/>
          </a:solidFill>
          <a:ln>
            <a:noFill/>
          </a:ln>
        </p:spPr>
        <p:txBody>
          <a:bodyPr/>
          <a:lstStyle/>
          <a:p>
            <a:endParaRPr lang="da-DK" dirty="0">
              <a:ln>
                <a:solidFill>
                  <a:srgbClr val="ACE6EA"/>
                </a:solidFill>
              </a:ln>
              <a:solidFill>
                <a:srgbClr val="ACE6EA"/>
              </a:solidFill>
            </a:endParaRPr>
          </a:p>
        </p:txBody>
      </p:sp>
      <p:sp>
        <p:nvSpPr>
          <p:cNvPr id="71" name="Text Placeholder 70">
            <a:extLst>
              <a:ext uri="{FF2B5EF4-FFF2-40B4-BE49-F238E27FC236}">
                <a16:creationId xmlns:a16="http://schemas.microsoft.com/office/drawing/2014/main" id="{164213AE-A512-4E13-9218-00844BE22851}"/>
              </a:ext>
            </a:extLst>
          </p:cNvPr>
          <p:cNvSpPr>
            <a:spLocks noGrp="1"/>
          </p:cNvSpPr>
          <p:nvPr>
            <p:ph type="body" sz="quarter" idx="56"/>
          </p:nvPr>
        </p:nvSpPr>
        <p:spPr>
          <a:solidFill>
            <a:srgbClr val="D31D00"/>
          </a:solidFill>
        </p:spPr>
        <p:txBody>
          <a:bodyPr lIns="0"/>
          <a:lstStyle/>
          <a:p>
            <a:endParaRPr lang="da-DK" dirty="0">
              <a:solidFill>
                <a:srgbClr val="D31D00"/>
              </a:solidFill>
            </a:endParaRPr>
          </a:p>
        </p:txBody>
      </p:sp>
      <p:sp>
        <p:nvSpPr>
          <p:cNvPr id="58" name="Title 57">
            <a:extLst>
              <a:ext uri="{FF2B5EF4-FFF2-40B4-BE49-F238E27FC236}">
                <a16:creationId xmlns:a16="http://schemas.microsoft.com/office/drawing/2014/main" id="{2E8EA12E-B900-4C34-A100-66CC200AC9B6}"/>
              </a:ext>
            </a:extLst>
          </p:cNvPr>
          <p:cNvSpPr>
            <a:spLocks noGrp="1"/>
          </p:cNvSpPr>
          <p:nvPr>
            <p:ph type="title"/>
          </p:nvPr>
        </p:nvSpPr>
        <p:spPr>
          <a:xfrm>
            <a:off x="551384" y="414255"/>
            <a:ext cx="3150000" cy="648000"/>
          </a:xfrm>
        </p:spPr>
        <p:txBody>
          <a:bodyPr/>
          <a:lstStyle/>
          <a:p>
            <a:r>
              <a:rPr lang="da-DK" dirty="0"/>
              <a:t>Idrætsaktivitet</a:t>
            </a:r>
          </a:p>
        </p:txBody>
      </p:sp>
      <p:sp>
        <p:nvSpPr>
          <p:cNvPr id="61" name="Text Placeholder 60">
            <a:extLst>
              <a:ext uri="{FF2B5EF4-FFF2-40B4-BE49-F238E27FC236}">
                <a16:creationId xmlns:a16="http://schemas.microsoft.com/office/drawing/2014/main" id="{8E4F9E28-A9B5-44F3-AA8E-6F3B67610EDB}"/>
              </a:ext>
            </a:extLst>
          </p:cNvPr>
          <p:cNvSpPr>
            <a:spLocks noGrp="1"/>
          </p:cNvSpPr>
          <p:nvPr>
            <p:ph type="body" sz="quarter" idx="43"/>
          </p:nvPr>
        </p:nvSpPr>
        <p:spPr>
          <a:xfrm>
            <a:off x="4343160" y="414255"/>
            <a:ext cx="4993200" cy="648000"/>
          </a:xfrm>
        </p:spPr>
        <p:txBody>
          <a:bodyPr/>
          <a:lstStyle/>
          <a:p>
            <a:r>
              <a:rPr lang="da-DK" dirty="0"/>
              <a:t>Status i 2022</a:t>
            </a:r>
          </a:p>
        </p:txBody>
      </p:sp>
      <p:sp>
        <p:nvSpPr>
          <p:cNvPr id="63" name="Text Placeholder 62">
            <a:extLst>
              <a:ext uri="{FF2B5EF4-FFF2-40B4-BE49-F238E27FC236}">
                <a16:creationId xmlns:a16="http://schemas.microsoft.com/office/drawing/2014/main" id="{621989E2-1165-4090-8565-66AA63187469}"/>
              </a:ext>
            </a:extLst>
          </p:cNvPr>
          <p:cNvSpPr>
            <a:spLocks noGrp="1"/>
          </p:cNvSpPr>
          <p:nvPr>
            <p:ph type="body" sz="quarter" idx="48"/>
          </p:nvPr>
        </p:nvSpPr>
        <p:spPr/>
        <p:txBody>
          <a:bodyPr rIns="900000"/>
          <a:lstStyle/>
          <a:p>
            <a:r>
              <a:rPr lang="da-DK" sz="2000" dirty="0"/>
              <a:t>Dyrker du normalt idræt eller motion?</a:t>
            </a:r>
          </a:p>
        </p:txBody>
      </p:sp>
      <p:sp>
        <p:nvSpPr>
          <p:cNvPr id="68" name="Text Placeholder 67">
            <a:extLst>
              <a:ext uri="{FF2B5EF4-FFF2-40B4-BE49-F238E27FC236}">
                <a16:creationId xmlns:a16="http://schemas.microsoft.com/office/drawing/2014/main" id="{950B41DA-8AD6-4059-9662-98874E42B38A}"/>
              </a:ext>
            </a:extLst>
          </p:cNvPr>
          <p:cNvSpPr>
            <a:spLocks noGrp="1"/>
          </p:cNvSpPr>
          <p:nvPr>
            <p:ph type="body" sz="quarter" idx="53"/>
          </p:nvPr>
        </p:nvSpPr>
        <p:spPr/>
        <p:txBody>
          <a:bodyPr/>
          <a:lstStyle/>
          <a:p>
            <a:r>
              <a:rPr lang="da-DK" sz="1200" dirty="0"/>
              <a:t>n=28944</a:t>
            </a:r>
          </a:p>
        </p:txBody>
      </p:sp>
      <p:sp>
        <p:nvSpPr>
          <p:cNvPr id="64" name="Text Placeholder 63">
            <a:extLst>
              <a:ext uri="{FF2B5EF4-FFF2-40B4-BE49-F238E27FC236}">
                <a16:creationId xmlns:a16="http://schemas.microsoft.com/office/drawing/2014/main" id="{1B6C1085-5E45-479C-AF66-E9BF7C38D0BA}"/>
              </a:ext>
            </a:extLst>
          </p:cNvPr>
          <p:cNvSpPr>
            <a:spLocks noGrp="1"/>
          </p:cNvSpPr>
          <p:nvPr>
            <p:ph type="body" sz="quarter" idx="49"/>
          </p:nvPr>
        </p:nvSpPr>
        <p:spPr/>
        <p:txBody>
          <a:bodyPr/>
          <a:lstStyle/>
          <a:p>
            <a:r>
              <a:rPr lang="da-DK" dirty="0"/>
              <a:t>Ja </a:t>
            </a:r>
          </a:p>
        </p:txBody>
      </p:sp>
      <p:sp>
        <p:nvSpPr>
          <p:cNvPr id="65" name="Text Placeholder 64">
            <a:extLst>
              <a:ext uri="{FF2B5EF4-FFF2-40B4-BE49-F238E27FC236}">
                <a16:creationId xmlns:a16="http://schemas.microsoft.com/office/drawing/2014/main" id="{8846E22E-055C-4BEC-BA6D-A720F4BFC963}"/>
              </a:ext>
            </a:extLst>
          </p:cNvPr>
          <p:cNvSpPr>
            <a:spLocks noGrp="1"/>
          </p:cNvSpPr>
          <p:nvPr>
            <p:ph type="body" sz="quarter" idx="50"/>
          </p:nvPr>
        </p:nvSpPr>
        <p:spPr>
          <a:xfrm>
            <a:off x="5466376" y="1214752"/>
            <a:ext cx="2232000" cy="216000"/>
          </a:xfrm>
        </p:spPr>
        <p:txBody>
          <a:bodyPr/>
          <a:lstStyle/>
          <a:p>
            <a:r>
              <a:rPr lang="da-DK" dirty="0"/>
              <a:t>Ja, men ikke for tiden</a:t>
            </a:r>
          </a:p>
        </p:txBody>
      </p:sp>
      <p:sp>
        <p:nvSpPr>
          <p:cNvPr id="76" name="Text Placeholder 75">
            <a:extLst>
              <a:ext uri="{FF2B5EF4-FFF2-40B4-BE49-F238E27FC236}">
                <a16:creationId xmlns:a16="http://schemas.microsoft.com/office/drawing/2014/main" id="{66D8D5D1-B8EF-418A-B79E-0BA685962EA9}"/>
              </a:ext>
            </a:extLst>
          </p:cNvPr>
          <p:cNvSpPr>
            <a:spLocks noGrp="1"/>
          </p:cNvSpPr>
          <p:nvPr>
            <p:ph type="body" sz="quarter" idx="61"/>
          </p:nvPr>
        </p:nvSpPr>
        <p:spPr>
          <a:xfrm>
            <a:off x="8223857" y="1218415"/>
            <a:ext cx="918000" cy="216000"/>
          </a:xfrm>
        </p:spPr>
        <p:txBody>
          <a:bodyPr/>
          <a:lstStyle/>
          <a:p>
            <a:r>
              <a:rPr lang="da-DK" dirty="0"/>
              <a:t>Nej </a:t>
            </a:r>
          </a:p>
        </p:txBody>
      </p:sp>
      <p:sp>
        <p:nvSpPr>
          <p:cNvPr id="3" name="Pladsholder til tekst 2" descr="Videbn">
            <a:extLst>
              <a:ext uri="{FF2B5EF4-FFF2-40B4-BE49-F238E27FC236}">
                <a16:creationId xmlns:a16="http://schemas.microsoft.com/office/drawing/2014/main" id="{30A623A3-3E66-4476-86BB-3A89F37687F3}"/>
              </a:ext>
            </a:extLst>
          </p:cNvPr>
          <p:cNvSpPr>
            <a:spLocks noGrp="1"/>
          </p:cNvSpPr>
          <p:nvPr>
            <p:ph type="body" sz="quarter" idx="55"/>
          </p:nvPr>
        </p:nvSpPr>
        <p:spPr>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10" name="Diagram 9" descr="{&quot;FileBindings&quot;:{&quot;ExcelFileBinding&quot;:{&quot;SheetName&quot;:&quot;Dyrker du normalt idræt og moti&quot;,&quot;DataName&quot;:&quot;Chart 2&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07.72724409448819,&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7712BC61-D54D-4201-9352-C0153A657AC4}"/>
              </a:ext>
            </a:extLst>
          </p:cNvPr>
          <p:cNvGraphicFramePr>
            <a:graphicFrameLocks/>
          </p:cNvGraphicFramePr>
          <p:nvPr>
            <p:extLst>
              <p:ext uri="{D42A27DB-BD31-4B8C-83A1-F6EECF244321}">
                <p14:modId xmlns:p14="http://schemas.microsoft.com/office/powerpoint/2010/main" val="1038429757"/>
              </p:ext>
            </p:extLst>
          </p:nvPr>
        </p:nvGraphicFramePr>
        <p:xfrm>
          <a:off x="3539066" y="1947333"/>
          <a:ext cx="7381470" cy="4192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280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2E8EA12E-B900-4C34-A100-66CC200AC9B6}"/>
              </a:ext>
            </a:extLst>
          </p:cNvPr>
          <p:cNvSpPr>
            <a:spLocks noGrp="1"/>
          </p:cNvSpPr>
          <p:nvPr>
            <p:ph type="title"/>
          </p:nvPr>
        </p:nvSpPr>
        <p:spPr>
          <a:xfrm>
            <a:off x="551384" y="414255"/>
            <a:ext cx="3150000" cy="648000"/>
          </a:xfrm>
        </p:spPr>
        <p:txBody>
          <a:bodyPr/>
          <a:lstStyle/>
          <a:p>
            <a:r>
              <a:rPr lang="da-DK" dirty="0"/>
              <a:t>Idrætsaktivitet</a:t>
            </a:r>
          </a:p>
        </p:txBody>
      </p:sp>
      <p:sp>
        <p:nvSpPr>
          <p:cNvPr id="61" name="Text Placeholder 60">
            <a:extLst>
              <a:ext uri="{FF2B5EF4-FFF2-40B4-BE49-F238E27FC236}">
                <a16:creationId xmlns:a16="http://schemas.microsoft.com/office/drawing/2014/main" id="{8E4F9E28-A9B5-44F3-AA8E-6F3B67610EDB}"/>
              </a:ext>
            </a:extLst>
          </p:cNvPr>
          <p:cNvSpPr>
            <a:spLocks noGrp="1"/>
          </p:cNvSpPr>
          <p:nvPr>
            <p:ph type="body" sz="quarter" idx="43"/>
          </p:nvPr>
        </p:nvSpPr>
        <p:spPr>
          <a:xfrm>
            <a:off x="4343160" y="414255"/>
            <a:ext cx="4993200" cy="648000"/>
          </a:xfrm>
        </p:spPr>
        <p:txBody>
          <a:bodyPr/>
          <a:lstStyle/>
          <a:p>
            <a:r>
              <a:rPr lang="da-DK" dirty="0"/>
              <a:t>Udvikling 2018 - 2022</a:t>
            </a:r>
          </a:p>
          <a:p>
            <a:endParaRPr lang="da-DK" dirty="0"/>
          </a:p>
        </p:txBody>
      </p:sp>
      <p:sp>
        <p:nvSpPr>
          <p:cNvPr id="63" name="Text Placeholder 62">
            <a:extLst>
              <a:ext uri="{FF2B5EF4-FFF2-40B4-BE49-F238E27FC236}">
                <a16:creationId xmlns:a16="http://schemas.microsoft.com/office/drawing/2014/main" id="{621989E2-1165-4090-8565-66AA63187469}"/>
              </a:ext>
            </a:extLst>
          </p:cNvPr>
          <p:cNvSpPr>
            <a:spLocks noGrp="1"/>
          </p:cNvSpPr>
          <p:nvPr>
            <p:ph type="body" sz="quarter" idx="48"/>
          </p:nvPr>
        </p:nvSpPr>
        <p:spPr/>
        <p:txBody>
          <a:bodyPr rIns="900000"/>
          <a:lstStyle/>
          <a:p>
            <a:r>
              <a:rPr lang="da-DK" sz="2000" dirty="0"/>
              <a:t>Dyrker du normalt idræt eller motion?</a:t>
            </a:r>
          </a:p>
        </p:txBody>
      </p:sp>
      <p:sp>
        <p:nvSpPr>
          <p:cNvPr id="68" name="Text Placeholder 67">
            <a:extLst>
              <a:ext uri="{FF2B5EF4-FFF2-40B4-BE49-F238E27FC236}">
                <a16:creationId xmlns:a16="http://schemas.microsoft.com/office/drawing/2014/main" id="{950B41DA-8AD6-4059-9662-98874E42B38A}"/>
              </a:ext>
            </a:extLst>
          </p:cNvPr>
          <p:cNvSpPr>
            <a:spLocks noGrp="1"/>
          </p:cNvSpPr>
          <p:nvPr>
            <p:ph type="body" sz="quarter" idx="53"/>
          </p:nvPr>
        </p:nvSpPr>
        <p:spPr>
          <a:xfrm>
            <a:off x="539999" y="5139304"/>
            <a:ext cx="2574000" cy="1026000"/>
          </a:xfrm>
        </p:spPr>
        <p:txBody>
          <a:bodyPr/>
          <a:lstStyle/>
          <a:p>
            <a:r>
              <a:rPr lang="da-DK" dirty="0"/>
              <a:t>Signifikanstest: </a:t>
            </a:r>
            <a:r>
              <a:rPr lang="da-DK" dirty="0" err="1"/>
              <a:t>Two</a:t>
            </a:r>
            <a:r>
              <a:rPr lang="da-DK" dirty="0"/>
              <a:t> sample Z-test.</a:t>
            </a:r>
          </a:p>
          <a:p>
            <a:r>
              <a:rPr lang="da-DK" dirty="0"/>
              <a:t>Stjerner angiver en signifikant udvikling fra tidligere år.</a:t>
            </a:r>
          </a:p>
        </p:txBody>
      </p:sp>
      <p:sp>
        <p:nvSpPr>
          <p:cNvPr id="9" name="Text Placeholder 8">
            <a:extLst>
              <a:ext uri="{FF2B5EF4-FFF2-40B4-BE49-F238E27FC236}">
                <a16:creationId xmlns:a16="http://schemas.microsoft.com/office/drawing/2014/main" id="{0AE186F3-C4A3-44F2-B571-F44B5ECBAE2F}"/>
              </a:ext>
            </a:extLst>
          </p:cNvPr>
          <p:cNvSpPr>
            <a:spLocks noGrp="1"/>
          </p:cNvSpPr>
          <p:nvPr>
            <p:ph type="body" sz="quarter" idx="49"/>
          </p:nvPr>
        </p:nvSpPr>
        <p:spPr>
          <a:xfrm>
            <a:off x="3565844" y="1197249"/>
            <a:ext cx="1896492" cy="216000"/>
          </a:xfrm>
        </p:spPr>
        <p:txBody>
          <a:bodyPr/>
          <a:lstStyle/>
          <a:p>
            <a:r>
              <a:rPr lang="da-DK" dirty="0"/>
              <a:t>2018 (n=9466)</a:t>
            </a:r>
          </a:p>
        </p:txBody>
      </p:sp>
      <p:sp>
        <p:nvSpPr>
          <p:cNvPr id="11" name="Text Placeholder 10">
            <a:extLst>
              <a:ext uri="{FF2B5EF4-FFF2-40B4-BE49-F238E27FC236}">
                <a16:creationId xmlns:a16="http://schemas.microsoft.com/office/drawing/2014/main" id="{CFE8C9B3-4D5C-458E-A7FF-5BD02AB8E48B}"/>
              </a:ext>
            </a:extLst>
          </p:cNvPr>
          <p:cNvSpPr>
            <a:spLocks noGrp="1"/>
          </p:cNvSpPr>
          <p:nvPr>
            <p:ph type="body" sz="quarter" idx="50"/>
          </p:nvPr>
        </p:nvSpPr>
        <p:spPr>
          <a:xfrm>
            <a:off x="5253915" y="1168088"/>
            <a:ext cx="1769573" cy="274323"/>
          </a:xfrm>
        </p:spPr>
        <p:txBody>
          <a:bodyPr/>
          <a:lstStyle/>
          <a:p>
            <a:r>
              <a:rPr lang="da-DK" dirty="0"/>
              <a:t>2019 (n=25993)</a:t>
            </a:r>
          </a:p>
        </p:txBody>
      </p:sp>
      <p:sp>
        <p:nvSpPr>
          <p:cNvPr id="32" name="Text Placeholder 3">
            <a:extLst>
              <a:ext uri="{FF2B5EF4-FFF2-40B4-BE49-F238E27FC236}">
                <a16:creationId xmlns:a16="http://schemas.microsoft.com/office/drawing/2014/main" id="{914DE914-0284-4530-9F86-C37695F23A59}"/>
              </a:ext>
            </a:extLst>
          </p:cNvPr>
          <p:cNvSpPr>
            <a:spLocks noGrp="1"/>
          </p:cNvSpPr>
          <p:nvPr>
            <p:ph type="body" sz="quarter" idx="59"/>
          </p:nvPr>
        </p:nvSpPr>
        <p:spPr>
          <a:xfrm>
            <a:off x="6912372" y="1214682"/>
            <a:ext cx="216000" cy="216000"/>
          </a:xfrm>
          <a:solidFill>
            <a:srgbClr val="C81B00"/>
          </a:solidFill>
        </p:spPr>
        <p:txBody>
          <a:bodyPr/>
          <a:lstStyle/>
          <a:p>
            <a:r>
              <a:rPr lang="da-DK" dirty="0"/>
              <a:t> </a:t>
            </a:r>
          </a:p>
        </p:txBody>
      </p:sp>
      <p:sp>
        <p:nvSpPr>
          <p:cNvPr id="34" name="Text Placeholder 5">
            <a:extLst>
              <a:ext uri="{FF2B5EF4-FFF2-40B4-BE49-F238E27FC236}">
                <a16:creationId xmlns:a16="http://schemas.microsoft.com/office/drawing/2014/main" id="{F46779C8-6D80-4683-8709-CC2EBDB2BA0A}"/>
              </a:ext>
            </a:extLst>
          </p:cNvPr>
          <p:cNvSpPr>
            <a:spLocks noGrp="1"/>
          </p:cNvSpPr>
          <p:nvPr>
            <p:ph type="body" sz="quarter" idx="57"/>
          </p:nvPr>
        </p:nvSpPr>
        <p:spPr>
          <a:xfrm>
            <a:off x="5040164" y="1214752"/>
            <a:ext cx="216000" cy="216000"/>
          </a:xfrm>
          <a:solidFill>
            <a:srgbClr val="FF6E69"/>
          </a:solidFill>
        </p:spPr>
        <p:txBody>
          <a:bodyPr/>
          <a:lstStyle/>
          <a:p>
            <a:r>
              <a:rPr lang="da-DK" dirty="0"/>
              <a:t> </a:t>
            </a:r>
          </a:p>
        </p:txBody>
      </p:sp>
      <p:sp>
        <p:nvSpPr>
          <p:cNvPr id="35" name="Text Placeholder 6">
            <a:extLst>
              <a:ext uri="{FF2B5EF4-FFF2-40B4-BE49-F238E27FC236}">
                <a16:creationId xmlns:a16="http://schemas.microsoft.com/office/drawing/2014/main" id="{FF47CEBA-58FC-4A58-A392-4A4887A1816C}"/>
              </a:ext>
            </a:extLst>
          </p:cNvPr>
          <p:cNvSpPr>
            <a:spLocks noGrp="1"/>
          </p:cNvSpPr>
          <p:nvPr>
            <p:ph type="body" sz="quarter" idx="56"/>
          </p:nvPr>
        </p:nvSpPr>
        <p:spPr>
          <a:xfrm>
            <a:off x="3287688" y="1214752"/>
            <a:ext cx="216000" cy="216000"/>
          </a:xfrm>
          <a:solidFill>
            <a:srgbClr val="FFAFAD"/>
          </a:solidFill>
        </p:spPr>
        <p:txBody>
          <a:bodyPr/>
          <a:lstStyle/>
          <a:p>
            <a:r>
              <a:rPr lang="da-DK" dirty="0"/>
              <a:t> </a:t>
            </a:r>
          </a:p>
        </p:txBody>
      </p:sp>
      <p:sp>
        <p:nvSpPr>
          <p:cNvPr id="37" name="Text Placeholder 19">
            <a:extLst>
              <a:ext uri="{FF2B5EF4-FFF2-40B4-BE49-F238E27FC236}">
                <a16:creationId xmlns:a16="http://schemas.microsoft.com/office/drawing/2014/main" id="{BA2ADDC6-F25E-489C-8211-69A97814AF6F}"/>
              </a:ext>
            </a:extLst>
          </p:cNvPr>
          <p:cNvSpPr>
            <a:spLocks noGrp="1"/>
          </p:cNvSpPr>
          <p:nvPr>
            <p:ph type="body" sz="quarter" idx="52"/>
          </p:nvPr>
        </p:nvSpPr>
        <p:spPr>
          <a:xfrm>
            <a:off x="7124828" y="1179817"/>
            <a:ext cx="1659752" cy="274323"/>
          </a:xfrm>
        </p:spPr>
        <p:txBody>
          <a:bodyPr/>
          <a:lstStyle/>
          <a:p>
            <a:r>
              <a:rPr lang="da-DK" dirty="0"/>
              <a:t>2021 (n=28583)</a:t>
            </a:r>
          </a:p>
        </p:txBody>
      </p:sp>
      <p:sp>
        <p:nvSpPr>
          <p:cNvPr id="20" name="Pladsholder til tekst 2" descr="Videbn">
            <a:extLst>
              <a:ext uri="{FF2B5EF4-FFF2-40B4-BE49-F238E27FC236}">
                <a16:creationId xmlns:a16="http://schemas.microsoft.com/office/drawing/2014/main" id="{DCB483F3-A4F9-43A2-B20B-1BD8CB4A3ABC}"/>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4" name="Diagram 3" descr="{&quot;FileBindings&quot;:{&quot;ExcelFileBinding&quot;:{&quot;SheetName&quot;:&quot;Dyrker du normalt idræt og moti&quot;,&quot;DataName&quot;:&quot;Chart 60&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13385826772,&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3F8339D6-37AD-4797-8110-97479F7282EE}"/>
              </a:ext>
            </a:extLst>
          </p:cNvPr>
          <p:cNvGraphicFramePr>
            <a:graphicFrameLocks/>
          </p:cNvGraphicFramePr>
          <p:nvPr>
            <p:extLst>
              <p:ext uri="{D42A27DB-BD31-4B8C-83A1-F6EECF244321}">
                <p14:modId xmlns:p14="http://schemas.microsoft.com/office/powerpoint/2010/main" val="665499194"/>
              </p:ext>
            </p:extLst>
          </p:nvPr>
        </p:nvGraphicFramePr>
        <p:xfrm>
          <a:off x="3817887" y="1848555"/>
          <a:ext cx="7606704" cy="45951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3">
            <a:extLst>
              <a:ext uri="{FF2B5EF4-FFF2-40B4-BE49-F238E27FC236}">
                <a16:creationId xmlns:a16="http://schemas.microsoft.com/office/drawing/2014/main" id="{3403A55A-6800-976C-2CBA-BDA8DCF6BE61}"/>
              </a:ext>
            </a:extLst>
          </p:cNvPr>
          <p:cNvSpPr txBox="1">
            <a:spLocks/>
          </p:cNvSpPr>
          <p:nvPr/>
        </p:nvSpPr>
        <p:spPr>
          <a:xfrm>
            <a:off x="8828293" y="1210732"/>
            <a:ext cx="216000" cy="216000"/>
          </a:xfrm>
          <a:prstGeom prst="rect">
            <a:avLst/>
          </a:prstGeom>
          <a:solidFill>
            <a:srgbClr val="910000"/>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 </a:t>
            </a:r>
          </a:p>
        </p:txBody>
      </p:sp>
      <p:sp>
        <p:nvSpPr>
          <p:cNvPr id="8" name="Text Placeholder 19">
            <a:extLst>
              <a:ext uri="{FF2B5EF4-FFF2-40B4-BE49-F238E27FC236}">
                <a16:creationId xmlns:a16="http://schemas.microsoft.com/office/drawing/2014/main" id="{35E32CC7-361F-B915-E0B9-B8D54D1009FE}"/>
              </a:ext>
            </a:extLst>
          </p:cNvPr>
          <p:cNvSpPr txBox="1">
            <a:spLocks/>
          </p:cNvSpPr>
          <p:nvPr/>
        </p:nvSpPr>
        <p:spPr>
          <a:xfrm>
            <a:off x="9044293" y="1179818"/>
            <a:ext cx="1659752" cy="274323"/>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dirty="0"/>
              <a:t>2022 (n=28944)</a:t>
            </a:r>
          </a:p>
        </p:txBody>
      </p:sp>
    </p:spTree>
    <p:extLst>
      <p:ext uri="{BB962C8B-B14F-4D97-AF65-F5344CB8AC3E}">
        <p14:creationId xmlns:p14="http://schemas.microsoft.com/office/powerpoint/2010/main" val="284065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3247D01-3779-492B-82A0-3F79A2155344}"/>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5B9BA879-E185-4F3C-BC20-6CE8DC3AE7E9}"/>
              </a:ext>
            </a:extLst>
          </p:cNvPr>
          <p:cNvSpPr>
            <a:spLocks noGrp="1"/>
          </p:cNvSpPr>
          <p:nvPr>
            <p:ph type="body" sz="quarter" idx="43"/>
          </p:nvPr>
        </p:nvSpPr>
        <p:spPr>
          <a:xfrm>
            <a:off x="4343160" y="414255"/>
            <a:ext cx="4993200" cy="648000"/>
          </a:xfrm>
        </p:spPr>
        <p:txBody>
          <a:bodyPr/>
          <a:lstStyle/>
          <a:p>
            <a:r>
              <a:rPr lang="da-DK" dirty="0"/>
              <a:t>Befolkningsgrupper i 2022 (1)</a:t>
            </a:r>
          </a:p>
        </p:txBody>
      </p:sp>
      <p:sp>
        <p:nvSpPr>
          <p:cNvPr id="14" name="Pladsholder til tekst 13">
            <a:extLst>
              <a:ext uri="{FF2B5EF4-FFF2-40B4-BE49-F238E27FC236}">
                <a16:creationId xmlns:a16="http://schemas.microsoft.com/office/drawing/2014/main" id="{34B7A53C-E07D-4938-A746-50F7C0891C12}"/>
              </a:ext>
            </a:extLst>
          </p:cNvPr>
          <p:cNvSpPr>
            <a:spLocks noGrp="1"/>
          </p:cNvSpPr>
          <p:nvPr>
            <p:ph type="body" sz="quarter" idx="48"/>
          </p:nvPr>
        </p:nvSpPr>
        <p:spPr/>
        <p:txBody>
          <a:bodyPr/>
          <a:lstStyle/>
          <a:p>
            <a:r>
              <a:rPr lang="da-DK" dirty="0"/>
              <a:t>Dyrker du normalt idræt eller motion?</a:t>
            </a:r>
          </a:p>
          <a:p>
            <a:endParaRPr lang="da-DK" dirty="0"/>
          </a:p>
        </p:txBody>
      </p:sp>
      <p:sp>
        <p:nvSpPr>
          <p:cNvPr id="37" name="Text Placeholder 63">
            <a:extLst>
              <a:ext uri="{FF2B5EF4-FFF2-40B4-BE49-F238E27FC236}">
                <a16:creationId xmlns:a16="http://schemas.microsoft.com/office/drawing/2014/main" id="{F8957502-E297-48C0-831A-D14024EDDAFA}"/>
              </a:ext>
            </a:extLst>
          </p:cNvPr>
          <p:cNvSpPr txBox="1">
            <a:spLocks/>
          </p:cNvSpPr>
          <p:nvPr/>
        </p:nvSpPr>
        <p:spPr>
          <a:xfrm>
            <a:off x="4559548" y="1214752"/>
            <a:ext cx="918000"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Ja </a:t>
            </a:r>
            <a:endParaRPr lang="da-DK" dirty="0"/>
          </a:p>
        </p:txBody>
      </p:sp>
      <p:sp>
        <p:nvSpPr>
          <p:cNvPr id="38" name="Text Placeholder 64">
            <a:extLst>
              <a:ext uri="{FF2B5EF4-FFF2-40B4-BE49-F238E27FC236}">
                <a16:creationId xmlns:a16="http://schemas.microsoft.com/office/drawing/2014/main" id="{09766C9D-EAB9-4FB6-A439-E6976ABA7632}"/>
              </a:ext>
            </a:extLst>
          </p:cNvPr>
          <p:cNvSpPr txBox="1">
            <a:spLocks/>
          </p:cNvSpPr>
          <p:nvPr/>
        </p:nvSpPr>
        <p:spPr>
          <a:xfrm>
            <a:off x="5466376" y="1214752"/>
            <a:ext cx="2232000"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Ja, men ikke for tiden</a:t>
            </a:r>
            <a:endParaRPr lang="da-DK" dirty="0"/>
          </a:p>
        </p:txBody>
      </p:sp>
      <p:sp>
        <p:nvSpPr>
          <p:cNvPr id="39" name="Text Placeholder 75">
            <a:extLst>
              <a:ext uri="{FF2B5EF4-FFF2-40B4-BE49-F238E27FC236}">
                <a16:creationId xmlns:a16="http://schemas.microsoft.com/office/drawing/2014/main" id="{F586CC9B-CEEC-4447-AC1E-81B2EFEF6018}"/>
              </a:ext>
            </a:extLst>
          </p:cNvPr>
          <p:cNvSpPr txBox="1">
            <a:spLocks/>
          </p:cNvSpPr>
          <p:nvPr/>
        </p:nvSpPr>
        <p:spPr>
          <a:xfrm>
            <a:off x="8223857" y="1218415"/>
            <a:ext cx="918000"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Nej </a:t>
            </a:r>
            <a:endParaRPr lang="da-DK" dirty="0"/>
          </a:p>
        </p:txBody>
      </p:sp>
      <p:sp>
        <p:nvSpPr>
          <p:cNvPr id="40" name="Text Placeholder 65">
            <a:extLst>
              <a:ext uri="{FF2B5EF4-FFF2-40B4-BE49-F238E27FC236}">
                <a16:creationId xmlns:a16="http://schemas.microsoft.com/office/drawing/2014/main" id="{5B3103E8-D4A8-40F1-91BB-CADCE109C864}"/>
              </a:ext>
            </a:extLst>
          </p:cNvPr>
          <p:cNvSpPr txBox="1">
            <a:spLocks/>
          </p:cNvSpPr>
          <p:nvPr/>
        </p:nvSpPr>
        <p:spPr>
          <a:xfrm>
            <a:off x="4343548" y="1214752"/>
            <a:ext cx="216000" cy="216000"/>
          </a:xfrm>
          <a:prstGeom prst="rect">
            <a:avLst/>
          </a:prstGeom>
          <a:solidFill>
            <a:srgbClr val="D31D00"/>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a:t>
            </a:r>
            <a:endParaRPr lang="da-DK" dirty="0"/>
          </a:p>
        </p:txBody>
      </p:sp>
      <p:sp>
        <p:nvSpPr>
          <p:cNvPr id="41" name="Text Placeholder 66">
            <a:extLst>
              <a:ext uri="{FF2B5EF4-FFF2-40B4-BE49-F238E27FC236}">
                <a16:creationId xmlns:a16="http://schemas.microsoft.com/office/drawing/2014/main" id="{7CD9F2A3-5CBA-4689-8168-088E7F0C1AF7}"/>
              </a:ext>
            </a:extLst>
          </p:cNvPr>
          <p:cNvSpPr txBox="1">
            <a:spLocks/>
          </p:cNvSpPr>
          <p:nvPr/>
        </p:nvSpPr>
        <p:spPr>
          <a:xfrm>
            <a:off x="5248800" y="1214752"/>
            <a:ext cx="216000" cy="216000"/>
          </a:xfrm>
          <a:prstGeom prst="rect">
            <a:avLst/>
          </a:prstGeom>
          <a:solidFill>
            <a:srgbClr val="FF2600"/>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a:t>
            </a:r>
            <a:endParaRPr lang="da-DK" dirty="0"/>
          </a:p>
        </p:txBody>
      </p:sp>
      <p:sp>
        <p:nvSpPr>
          <p:cNvPr id="42" name="Text Placeholder 69">
            <a:extLst>
              <a:ext uri="{FF2B5EF4-FFF2-40B4-BE49-F238E27FC236}">
                <a16:creationId xmlns:a16="http://schemas.microsoft.com/office/drawing/2014/main" id="{9B4E472E-2A00-485A-8024-2A5AA1D2A5C6}"/>
              </a:ext>
            </a:extLst>
          </p:cNvPr>
          <p:cNvSpPr txBox="1">
            <a:spLocks/>
          </p:cNvSpPr>
          <p:nvPr/>
        </p:nvSpPr>
        <p:spPr>
          <a:xfrm>
            <a:off x="8006400" y="1218415"/>
            <a:ext cx="216000" cy="216000"/>
          </a:xfrm>
          <a:prstGeom prst="rect">
            <a:avLst/>
          </a:prstGeom>
          <a:solidFill>
            <a:srgbClr val="FFA2A0"/>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a:t>
            </a:r>
            <a:endParaRPr lang="da-DK" dirty="0"/>
          </a:p>
        </p:txBody>
      </p:sp>
      <p:sp>
        <p:nvSpPr>
          <p:cNvPr id="15" name="Pladsholder til tekst 2" descr="Videbn">
            <a:extLst>
              <a:ext uri="{FF2B5EF4-FFF2-40B4-BE49-F238E27FC236}">
                <a16:creationId xmlns:a16="http://schemas.microsoft.com/office/drawing/2014/main" id="{C3EBD538-C6B6-450C-A407-55B8B33EC472}"/>
              </a:ext>
            </a:extLst>
          </p:cNvPr>
          <p:cNvSpPr txBox="1">
            <a:spLocks/>
          </p:cNvSpPr>
          <p:nvPr/>
        </p:nvSpPr>
        <p:spPr>
          <a:xfrm>
            <a:off x="539999" y="6337717"/>
            <a:ext cx="1627200" cy="280800"/>
          </a:xfrm>
          <a:prstGeom prst="rect">
            <a:avLst/>
          </a:prstGeom>
          <a:solidFill>
            <a:schemeClr val="tx1"/>
          </a:solidFill>
          <a:effectLst>
            <a:outerShdw blurRad="165100" dist="38100" dir="5400000" algn="ctr" rotWithShape="0">
              <a:schemeClr val="tx1">
                <a:alpha val="29000"/>
              </a:schemeClr>
            </a:outerShdw>
          </a:effectLst>
        </p:spPr>
        <p:txBody>
          <a:bodyPr vert="horz" lIns="0" tIns="0" rIns="0" bIns="0" rtlCol="0" anchor="ctr">
            <a:noAutofit/>
          </a:bodyPr>
          <a:lstStyle>
            <a:lvl1pPr marL="0" indent="0" algn="l" defTabSz="914400" rtl="0" eaLnBrk="1" latinLnBrk="0" hangingPunct="1">
              <a:spcBef>
                <a:spcPts val="300"/>
              </a:spcBef>
              <a:spcAft>
                <a:spcPts val="600"/>
              </a:spcAft>
              <a:buClr>
                <a:schemeClr val="accent4"/>
              </a:buClr>
              <a:buFontTx/>
              <a:buNone/>
              <a:defRPr sz="100"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4"/>
              </a:buClr>
              <a:buFontTx/>
              <a:buNone/>
              <a:defRPr sz="2000" b="1" kern="1200">
                <a:solidFill>
                  <a:schemeClr val="tx1"/>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300"/>
              </a:spcBef>
              <a:spcAft>
                <a:spcPts val="300"/>
              </a:spcAft>
              <a:buClr>
                <a:schemeClr val="tx1"/>
              </a:buClr>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40000" indent="-230400" algn="l" defTabSz="914400" rtl="0" eaLnBrk="1" latinLnBrk="0" hangingPunct="1">
              <a:spcBef>
                <a:spcPts val="300"/>
              </a:spcBef>
              <a:spcAft>
                <a:spcPts val="300"/>
              </a:spcAft>
              <a:buClrTx/>
              <a:buFont typeface="Verdana" panose="020B060403050404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1080000" indent="-230400" algn="l" defTabSz="914400" rtl="0" eaLnBrk="1" latinLnBrk="0" hangingPunct="1">
              <a:spcBef>
                <a:spcPts val="300"/>
              </a:spcBef>
              <a:spcAft>
                <a:spcPts val="300"/>
              </a:spcAft>
              <a:buClr>
                <a:schemeClr val="tx1"/>
              </a:buClr>
              <a:buFont typeface="Verdana"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45&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21.90905511811025,&quot;Width&quot;:355.0}">
            <a:extLst>
              <a:ext uri="{FF2B5EF4-FFF2-40B4-BE49-F238E27FC236}">
                <a16:creationId xmlns:a16="http://schemas.microsoft.com/office/drawing/2014/main" id="{D7F43D0D-9BD5-46A0-B61B-B5719D33DB89}"/>
              </a:ext>
            </a:extLst>
          </p:cNvPr>
          <p:cNvGraphicFramePr>
            <a:graphicFrameLocks/>
          </p:cNvGraphicFramePr>
          <p:nvPr>
            <p:extLst>
              <p:ext uri="{D42A27DB-BD31-4B8C-83A1-F6EECF244321}">
                <p14:modId xmlns:p14="http://schemas.microsoft.com/office/powerpoint/2010/main" val="2477786353"/>
              </p:ext>
            </p:extLst>
          </p:nvPr>
        </p:nvGraphicFramePr>
        <p:xfrm>
          <a:off x="4343160" y="1806575"/>
          <a:ext cx="3481032" cy="43132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47&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50.27275590551181,&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F058C655-2249-4CBA-BA40-0129539E18AC}"/>
              </a:ext>
            </a:extLst>
          </p:cNvPr>
          <p:cNvGraphicFramePr>
            <a:graphicFrameLocks/>
          </p:cNvGraphicFramePr>
          <p:nvPr>
            <p:extLst>
              <p:ext uri="{D42A27DB-BD31-4B8C-83A1-F6EECF244321}">
                <p14:modId xmlns:p14="http://schemas.microsoft.com/office/powerpoint/2010/main" val="4000079454"/>
              </p:ext>
            </p:extLst>
          </p:nvPr>
        </p:nvGraphicFramePr>
        <p:xfrm>
          <a:off x="8006400" y="1806575"/>
          <a:ext cx="3994256" cy="42147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304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B34FA01-86E5-41B5-8959-A46F56655793}"/>
              </a:ext>
            </a:extLst>
          </p:cNvPr>
          <p:cNvSpPr>
            <a:spLocks noGrp="1"/>
          </p:cNvSpPr>
          <p:nvPr>
            <p:ph type="title"/>
          </p:nvPr>
        </p:nvSpPr>
        <p:spPr>
          <a:xfrm>
            <a:off x="551384" y="414255"/>
            <a:ext cx="3150000" cy="648000"/>
          </a:xfrm>
        </p:spPr>
        <p:txBody>
          <a:bodyPr/>
          <a:lstStyle/>
          <a:p>
            <a:r>
              <a:rPr lang="da-DK" dirty="0"/>
              <a:t>Idrætsaktivitet</a:t>
            </a:r>
          </a:p>
        </p:txBody>
      </p:sp>
      <p:sp>
        <p:nvSpPr>
          <p:cNvPr id="9" name="Pladsholder til tekst 8">
            <a:extLst>
              <a:ext uri="{FF2B5EF4-FFF2-40B4-BE49-F238E27FC236}">
                <a16:creationId xmlns:a16="http://schemas.microsoft.com/office/drawing/2014/main" id="{59A01D5C-7A20-484D-A953-357E57FF7629}"/>
              </a:ext>
            </a:extLst>
          </p:cNvPr>
          <p:cNvSpPr>
            <a:spLocks noGrp="1"/>
          </p:cNvSpPr>
          <p:nvPr>
            <p:ph type="body" sz="quarter" idx="43"/>
          </p:nvPr>
        </p:nvSpPr>
        <p:spPr>
          <a:xfrm>
            <a:off x="4343160" y="414255"/>
            <a:ext cx="4993200" cy="648000"/>
          </a:xfrm>
        </p:spPr>
        <p:txBody>
          <a:bodyPr/>
          <a:lstStyle/>
          <a:p>
            <a:r>
              <a:rPr lang="da-DK" dirty="0"/>
              <a:t>Befolkningsgrupper i 2022 (2)</a:t>
            </a:r>
          </a:p>
        </p:txBody>
      </p:sp>
      <p:sp>
        <p:nvSpPr>
          <p:cNvPr id="14" name="Pladsholder til tekst 13">
            <a:extLst>
              <a:ext uri="{FF2B5EF4-FFF2-40B4-BE49-F238E27FC236}">
                <a16:creationId xmlns:a16="http://schemas.microsoft.com/office/drawing/2014/main" id="{18D0FD95-38F9-4E6F-BC4B-3AE89D97E0E6}"/>
              </a:ext>
            </a:extLst>
          </p:cNvPr>
          <p:cNvSpPr>
            <a:spLocks noGrp="1"/>
          </p:cNvSpPr>
          <p:nvPr>
            <p:ph type="body" sz="quarter" idx="48"/>
          </p:nvPr>
        </p:nvSpPr>
        <p:spPr/>
        <p:txBody>
          <a:bodyPr/>
          <a:lstStyle/>
          <a:p>
            <a:r>
              <a:rPr lang="da-DK" dirty="0"/>
              <a:t>Dyrker du normalt idræt eller motion?</a:t>
            </a:r>
          </a:p>
          <a:p>
            <a:endParaRPr lang="da-DK" dirty="0"/>
          </a:p>
        </p:txBody>
      </p:sp>
      <p:sp>
        <p:nvSpPr>
          <p:cNvPr id="28" name="Text Placeholder 63">
            <a:extLst>
              <a:ext uri="{FF2B5EF4-FFF2-40B4-BE49-F238E27FC236}">
                <a16:creationId xmlns:a16="http://schemas.microsoft.com/office/drawing/2014/main" id="{1E3C1204-2647-4EEE-9869-EE0E2E60DEC0}"/>
              </a:ext>
            </a:extLst>
          </p:cNvPr>
          <p:cNvSpPr txBox="1">
            <a:spLocks/>
          </p:cNvSpPr>
          <p:nvPr/>
        </p:nvSpPr>
        <p:spPr>
          <a:xfrm>
            <a:off x="4559548" y="1214752"/>
            <a:ext cx="918000"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Ja </a:t>
            </a:r>
            <a:endParaRPr lang="da-DK" dirty="0"/>
          </a:p>
        </p:txBody>
      </p:sp>
      <p:sp>
        <p:nvSpPr>
          <p:cNvPr id="29" name="Text Placeholder 64">
            <a:extLst>
              <a:ext uri="{FF2B5EF4-FFF2-40B4-BE49-F238E27FC236}">
                <a16:creationId xmlns:a16="http://schemas.microsoft.com/office/drawing/2014/main" id="{2F6879B5-0A67-4FEE-B01A-E24510E72624}"/>
              </a:ext>
            </a:extLst>
          </p:cNvPr>
          <p:cNvSpPr txBox="1">
            <a:spLocks/>
          </p:cNvSpPr>
          <p:nvPr/>
        </p:nvSpPr>
        <p:spPr>
          <a:xfrm>
            <a:off x="5466376" y="1214752"/>
            <a:ext cx="2232000"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Ja, men ikke for tiden</a:t>
            </a:r>
            <a:endParaRPr lang="da-DK" dirty="0"/>
          </a:p>
        </p:txBody>
      </p:sp>
      <p:sp>
        <p:nvSpPr>
          <p:cNvPr id="30" name="Text Placeholder 75">
            <a:extLst>
              <a:ext uri="{FF2B5EF4-FFF2-40B4-BE49-F238E27FC236}">
                <a16:creationId xmlns:a16="http://schemas.microsoft.com/office/drawing/2014/main" id="{D128769F-F3C2-495D-91B2-B4E7696BDF9C}"/>
              </a:ext>
            </a:extLst>
          </p:cNvPr>
          <p:cNvSpPr txBox="1">
            <a:spLocks/>
          </p:cNvSpPr>
          <p:nvPr/>
        </p:nvSpPr>
        <p:spPr>
          <a:xfrm>
            <a:off x="8223857" y="1218415"/>
            <a:ext cx="918000" cy="216000"/>
          </a:xfrm>
          <a:prstGeom prst="rect">
            <a:avLst/>
          </a:prstGeom>
        </p:spPr>
        <p:txBody>
          <a:bodyPr vert="horz" lIns="72000" tIns="0" rIns="7200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6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Nej </a:t>
            </a:r>
            <a:endParaRPr lang="da-DK" dirty="0"/>
          </a:p>
        </p:txBody>
      </p:sp>
      <p:sp>
        <p:nvSpPr>
          <p:cNvPr id="31" name="Text Placeholder 65">
            <a:extLst>
              <a:ext uri="{FF2B5EF4-FFF2-40B4-BE49-F238E27FC236}">
                <a16:creationId xmlns:a16="http://schemas.microsoft.com/office/drawing/2014/main" id="{C9619C75-61DA-46F2-970E-C8DDF0D66F06}"/>
              </a:ext>
            </a:extLst>
          </p:cNvPr>
          <p:cNvSpPr txBox="1">
            <a:spLocks/>
          </p:cNvSpPr>
          <p:nvPr/>
        </p:nvSpPr>
        <p:spPr>
          <a:xfrm>
            <a:off x="4343548" y="1214752"/>
            <a:ext cx="216000" cy="216000"/>
          </a:xfrm>
          <a:prstGeom prst="rect">
            <a:avLst/>
          </a:prstGeom>
          <a:solidFill>
            <a:srgbClr val="D31D00"/>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a:t>
            </a:r>
            <a:endParaRPr lang="da-DK" dirty="0"/>
          </a:p>
        </p:txBody>
      </p:sp>
      <p:sp>
        <p:nvSpPr>
          <p:cNvPr id="32" name="Text Placeholder 66">
            <a:extLst>
              <a:ext uri="{FF2B5EF4-FFF2-40B4-BE49-F238E27FC236}">
                <a16:creationId xmlns:a16="http://schemas.microsoft.com/office/drawing/2014/main" id="{D103DECA-6FEC-4C6C-A163-6AC9122C809E}"/>
              </a:ext>
            </a:extLst>
          </p:cNvPr>
          <p:cNvSpPr txBox="1">
            <a:spLocks/>
          </p:cNvSpPr>
          <p:nvPr/>
        </p:nvSpPr>
        <p:spPr>
          <a:xfrm>
            <a:off x="5248800" y="1214752"/>
            <a:ext cx="216000" cy="216000"/>
          </a:xfrm>
          <a:prstGeom prst="rect">
            <a:avLst/>
          </a:prstGeom>
          <a:solidFill>
            <a:srgbClr val="FF2600"/>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a:t>
            </a:r>
            <a:endParaRPr lang="da-DK" dirty="0"/>
          </a:p>
        </p:txBody>
      </p:sp>
      <p:sp>
        <p:nvSpPr>
          <p:cNvPr id="33" name="Text Placeholder 69">
            <a:extLst>
              <a:ext uri="{FF2B5EF4-FFF2-40B4-BE49-F238E27FC236}">
                <a16:creationId xmlns:a16="http://schemas.microsoft.com/office/drawing/2014/main" id="{DA2B5727-37F8-4A86-8CA3-52235449BC39}"/>
              </a:ext>
            </a:extLst>
          </p:cNvPr>
          <p:cNvSpPr txBox="1">
            <a:spLocks/>
          </p:cNvSpPr>
          <p:nvPr/>
        </p:nvSpPr>
        <p:spPr>
          <a:xfrm>
            <a:off x="8006400" y="1218415"/>
            <a:ext cx="216000" cy="216000"/>
          </a:xfrm>
          <a:prstGeom prst="rect">
            <a:avLst/>
          </a:prstGeom>
          <a:solidFill>
            <a:srgbClr val="FFA2A0"/>
          </a:solidFill>
          <a:ln>
            <a:noFill/>
          </a:ln>
        </p:spPr>
        <p:txBody>
          <a:bodyPr vert="horz" lIns="72000" tIns="0" rIns="0" bIns="0" rtlCol="0" anchor="ctr" anchorCtr="0">
            <a:noAutofit/>
          </a:bodyPr>
          <a:lstStyle>
            <a:lvl1pPr marL="0" indent="0" algn="l" defTabSz="914400" rtl="0" eaLnBrk="1" latinLnBrk="0" hangingPunct="1">
              <a:spcBef>
                <a:spcPts val="300"/>
              </a:spcBef>
              <a:spcAft>
                <a:spcPts val="600"/>
              </a:spcAft>
              <a:buClr>
                <a:schemeClr val="accent1"/>
              </a:buClr>
              <a:buFont typeface="Arial" panose="020B0604020202020204" pitchFamily="34" charset="0"/>
              <a:buNone/>
              <a:defRPr sz="100" b="0" kern="1200" baseline="0">
                <a:no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buClr>
                <a:schemeClr val="accent1"/>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309600" indent="0" algn="l" defTabSz="914400" rtl="0" eaLnBrk="1" latinLnBrk="0" hangingPunct="1">
              <a:spcBef>
                <a:spcPts val="300"/>
              </a:spcBef>
              <a:spcAft>
                <a:spcPts val="300"/>
              </a:spcAft>
              <a:buClr>
                <a:schemeClr val="accent1"/>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4pPr>
            <a:lvl5pPr marL="849600" indent="0" algn="l" defTabSz="914400" rtl="0" eaLnBrk="1" latinLnBrk="0" hangingPunct="1">
              <a:spcBef>
                <a:spcPts val="300"/>
              </a:spcBef>
              <a:spcAft>
                <a:spcPts val="300"/>
              </a:spcAft>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1620000" indent="-230400" algn="l" defTabSz="914400" rtl="0" eaLnBrk="1" latinLnBrk="0" hangingPunct="1">
              <a:spcBef>
                <a:spcPts val="300"/>
              </a:spcBef>
              <a:spcAft>
                <a:spcPts val="300"/>
              </a:spcAft>
              <a:buClr>
                <a:schemeClr val="tx1"/>
              </a:buClr>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2340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spcBef>
                <a:spcPct val="20000"/>
              </a:spcBef>
              <a:buFont typeface="Verdan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r>
              <a:rPr lang="da-DK"/>
              <a:t>,</a:t>
            </a:r>
            <a:endParaRPr lang="da-DK" dirty="0"/>
          </a:p>
        </p:txBody>
      </p:sp>
      <p:sp>
        <p:nvSpPr>
          <p:cNvPr id="15" name="Pladsholder til tekst 2" descr="Videbn">
            <a:extLst>
              <a:ext uri="{FF2B5EF4-FFF2-40B4-BE49-F238E27FC236}">
                <a16:creationId xmlns:a16="http://schemas.microsoft.com/office/drawing/2014/main" id="{DBF4396D-CD1E-4FCA-9258-46C27D1FF028}"/>
              </a:ext>
            </a:extLst>
          </p:cNvPr>
          <p:cNvSpPr>
            <a:spLocks noGrp="1"/>
          </p:cNvSpPr>
          <p:nvPr>
            <p:ph type="body" sz="quarter" idx="55"/>
          </p:nvPr>
        </p:nvSpPr>
        <p:spPr>
          <a:xfrm>
            <a:off x="539750" y="6337300"/>
            <a:ext cx="1627188" cy="280988"/>
          </a:xfrm>
          <a:solidFill>
            <a:schemeClr val="tx1"/>
          </a:solidFill>
        </p:spPr>
        <p:txBody>
          <a:bodyPr anchor="ctr"/>
          <a:lstStyle/>
          <a:p>
            <a:pPr algn="ctr"/>
            <a:r>
              <a:rPr lang="da-DK" sz="1200" b="1" dirty="0">
                <a:solidFill>
                  <a:schemeClr val="bg1"/>
                </a:solidFill>
                <a:hlinkClick r:id="rId3">
                  <a:extLst>
                    <a:ext uri="{A12FA001-AC4F-418D-AE19-62706E023703}">
                      <ahyp:hlinkClr xmlns:ahyp="http://schemas.microsoft.com/office/drawing/2018/hyperlinkcolor" val="tx"/>
                    </a:ext>
                  </a:extLst>
                </a:hlinkClick>
              </a:rPr>
              <a:t>Vidensplatform</a:t>
            </a:r>
            <a:endParaRPr lang="da-DK" sz="1100" b="1" dirty="0">
              <a:solidFill>
                <a:schemeClr val="bg1"/>
              </a:solidFill>
            </a:endParaRPr>
          </a:p>
        </p:txBody>
      </p:sp>
      <p:graphicFrame>
        <p:nvGraphicFramePr>
          <p:cNvPr id="2" name="Diagram 1" descr="{&quot;FileBindings&quot;:{&quot;ExcelFileBinding&quot;:{&quot;SheetName&quot;:&quot;Dyrker du normalt idræt og moti&quot;,&quot;DataName&quot;:&quot;Chart 48&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292.81818897637794,&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9D8E339C-7C70-4C80-8FFD-A4F3AEAD2B38}"/>
              </a:ext>
            </a:extLst>
          </p:cNvPr>
          <p:cNvGraphicFramePr>
            <a:graphicFrameLocks/>
          </p:cNvGraphicFramePr>
          <p:nvPr>
            <p:extLst>
              <p:ext uri="{D42A27DB-BD31-4B8C-83A1-F6EECF244321}">
                <p14:modId xmlns:p14="http://schemas.microsoft.com/office/powerpoint/2010/main" val="3910697522"/>
              </p:ext>
            </p:extLst>
          </p:nvPr>
        </p:nvGraphicFramePr>
        <p:xfrm>
          <a:off x="4359609" y="1808961"/>
          <a:ext cx="3504177" cy="45283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descr="{&quot;FileBindings&quot;:{&quot;ExcelFileBinding&quot;:{&quot;SheetName&quot;:&quot;Dyrker du normalt idræt og moti&quot;,&quot;DataName&quot;:&quot;Chart 49&quot;,&quot;FilePath&quot;:&quot;\\\\Diffil\\dif\\S-arkiv\\AfdelingLedelsessekretariat\\Analyse\\Benchmark undersøgelse 2021\\Analyse\\Rapporter\\data kommuner samlet.xlsx&quot;,&quot;CopiedType&quot;:0},&quot;PowerPointFileBinding&quot;:null,&quot;WordFileBinding&quot;:null},&quot;BindingSizingType&quot;:1,&quot;BindingInsertionType&quot;:0,&quot;CenterInPlaceholders&quot;:null,&quot;RowDistanceLeft&quot;:null,&quot;RowDistanceRight&quot;:null,&quot;LeftPadding&quot;:null,&quot;RightPadding&quot;:null,&quot;KeepHeight&quot;:false,&quot;Height&quot;:363.72724409448819,&quot;Width&quot;:355.0,&quot;ChartDesign&quot;:{&quot;General&quot;:{&quot;FontName&quot;:&quot;Arial&quot;,&quot;FontNameFarEast&quot;:null,&quot;FontNameComplexScript&quot;:null,&quot;FontSize&quot;:null,&quot;FontSizePp&quot;:null,&quot;FontColorRef&quot;:null},&quot;Gridlines&quot;:{&quot;MajorHorizontal&quot;:false,&quot;MajorVertical&quot;:false,&quot;MinorHorizontal&quot;:false,&quot;MinorVertical&quot;:false,&quot;Weight&quot;:null,&quot;ColorRef&quot;:null,&quot;LineStyle&quot;:null},&quot;Axis&quot;:{&quot;AxisLines&quot;:{&quot;PrimaryCategory&quot;:{&quot;Weight&quot;:null,&quot;ColorRef&quot;:null,&quot;MajorTickMarks&quot;:null,&quot;MinorTickMarks&quot;:null,&quot;HasAxisTitle&quot;:null,&quot;AxisTitleDesign&quot;:null,&quot;Visible&quot;:false},&quot;PrimaryValue&quot;:{&quot;Weight&quot;:null,&quot;ColorRef&quot;:null,&quot;MajorTickMarks&quot;:null,&quot;MinorTickMarks&quot;:null,&quot;HasAxisTitle&quot;:null,&quot;AxisTitleDesign&quot;:null,&quot;Visible&quot;:fals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quot;FontName&quot;:&quot;Arial&quot;,&quot;FontNameFarEast&quot;:null,&quot;FontNameComplexScript&quot;:null,&quot;FontSize&quot;:null,&quot;FontSizePp&quot;:null,&quot;FontColorRef&quot;:null,&quot;FontBold&quot;:true,&quot;ChartTitlePosition&quot;:&quot;Left&quot;},&quot;Legend&quot;:{&quot;Position&quot;:&quot;Top&quot;,&quot;FontName&quot;:null,&quot;FontNameFarEast&quot;:null,&quot;FontNameComplexScript&quot;:null,&quot;FontSize&quot;:null,&quot;FontSizePp&quot;:null,&quot;FontColorRef&quot;:null,&quot;FontBold&quot;:true},&quot;ChartArea&quot;:{&quot;FillType&quot;:null,&quot;FillColorRef&quot;:&quot;Background&quot;,&quot;Border&quot;:{&quot;Type&quot;:&quot;None&quot;,&quot;Width&quot;:null,&quot;ColorRef&quot;:null}},&quot;PlotArea&quot;:null,&quot;CustomRules&quot;:null,&quot;DataSeries&quot;:[{&quot;PrimaryColorRef&quot;:&quot;DarkGreen&quot;,&quot;MarkerStyle&quot;:null,&quot;MarkerFillColorRef&quot;:null,&quot;MarkerBorderColorRef&quot;:null},{&quot;PrimaryColorRef&quot;:&quot;LightBlue&quot;,&quot;MarkerStyle&quot;:null,&quot;MarkerFillColorRef&quot;:null,&quot;MarkerBorderColorRef&quot;:null},{&quot;PrimaryColorRef&quot;:&quot;Green&quot;,&quot;MarkerStyle&quot;:null,&quot;MarkerFillColorRef&quot;:null,&quot;MarkerBorderColorRef&quot;:null},{&quot;PrimaryColorRef&quot;:&quot;Blue&quot;,&quot;MarkerStyle&quot;:null,&quot;MarkerFillColorRef&quot;:null,&quot;MarkerBorderColorRef&quot;:null},{&quot;PrimaryColorRef&quot;:&quot;Black&quot;,&quot;MarkerStyle&quot;:null,&quot;MarkerFillColorRef&quot;:null,&quot;MarkerBorderColorRef&quot;:null},{&quot;PrimaryColorRef&quot;:&quot;Grey&quot;,&quot;MarkerStyle&quot;:null,&quot;MarkerFillColorRef&quot;:null,&quot;MarkerBorderColorRef&quot;:null}],&quot;SeriesDesign&quot;:{&quot;FirstSliceAngle&quot;:null,&quot;DoughnutHoleSize&quot;:null,&quot;DoughnutExplosion&quot;:null,&quot;PieExplosion&quot;:null,&quot;SeriesOverlap&quot;:0.0,&quot;GapWidth&quot;:null,&quot;BorderColorRef&quot;:null,&quot;MarkerStyle&quot;:null,&quot;MarkerFillColorRef&quot;:null,&quot;MarkerBorderColorRef&quot;:null,&quot;HasDataLabels&quot;:true,&quot;DisableBorders&quot;:null,&quot;DataLabelDesign&quot;:{&quot;FontBold&quot;:true,&quot;ShowValue&quot;:true,&quot;ShowCategory&quot;:null,&quot;ShowSeriesName&quot;:null,&quot;ShowLegendKey&quot;:null,&quot;NumberFormat&quot;:null,&quot;LabelSeparator&quot;:null,&quot;Position&quot;:&quot;InsideEnd&quot;,&quot;ShowPercentage&quot;:null,&quot;FontName&quot;:&quot;Arial&quot;,&quot;FontNameFarEast&quot;:null,&quot;FontNameComplexScript&quot;:null,&quot;FontSize&quot;:null,&quot;FontSizePp&quot;:null,&quot;FontColorRef&quot;:null},&quot;LineWeight&quot;:null,&quot;LeaderLinesDesign&quot;:null,&quot;HasLeaderLines&quot;:null,&quot;SeriesLinesDesign&quot;:null,&quot;DashStyle&quot;:null},&quot;SkipBlankSeries&quot;:true,&quot;Pie&quot;:null,&quot;Doughnut&quot;:null,&quot;PieDoughnut&quot;:null,&quot;Line&quot;:null,&quot;LineRadarScatter&quot;:null},&quot;ColorSchema&quot;:{&quot;DarkGreen&quot;:&quot;25,95,100&quot;,&quot;LightBlue&quot;:&quot;172,230,234&quot;,&quot;Green&quot;:&quot;38,142,150&quot;,&quot;Blue&quot;:&quot;50,190,200&quot;,&quot;Black&quot;:&quot;0,0,0&quot;,&quot;Grey&quot;:&quot;217,217,217&quot;,&quot;Background&quot;:&quot;255,255,255&quot;}}">
            <a:extLst>
              <a:ext uri="{FF2B5EF4-FFF2-40B4-BE49-F238E27FC236}">
                <a16:creationId xmlns:a16="http://schemas.microsoft.com/office/drawing/2014/main" id="{2D948F75-A234-B308-7F8E-EB4C8298616B}"/>
              </a:ext>
            </a:extLst>
          </p:cNvPr>
          <p:cNvGraphicFramePr>
            <a:graphicFrameLocks/>
          </p:cNvGraphicFramePr>
          <p:nvPr>
            <p:extLst>
              <p:ext uri="{D42A27DB-BD31-4B8C-83A1-F6EECF244321}">
                <p14:modId xmlns:p14="http://schemas.microsoft.com/office/powerpoint/2010/main" val="2453869362"/>
              </p:ext>
            </p:extLst>
          </p:nvPr>
        </p:nvGraphicFramePr>
        <p:xfrm>
          <a:off x="8114400" y="1804548"/>
          <a:ext cx="3533752" cy="45283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1323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11.xml><?xml version="1.0" encoding="utf-8"?>
<p:tagLst xmlns:a="http://schemas.openxmlformats.org/drawingml/2006/main" xmlns:r="http://schemas.openxmlformats.org/officeDocument/2006/relationships" xmlns:p="http://schemas.openxmlformats.org/presentationml/2006/main">
  <p:tag name="SHAPE_LOCKS" val="4"/>
</p:tagLst>
</file>

<file path=ppt/tags/tag12.xml><?xml version="1.0" encoding="utf-8"?>
<p:tagLst xmlns:a="http://schemas.openxmlformats.org/drawingml/2006/main" xmlns:r="http://schemas.openxmlformats.org/officeDocument/2006/relationships" xmlns:p="http://schemas.openxmlformats.org/presentationml/2006/main">
  <p:tag name="SHAPE_LOCKS" val="4"/>
</p:tagLst>
</file>

<file path=ppt/tags/tag13.xml><?xml version="1.0" encoding="utf-8"?>
<p:tagLst xmlns:a="http://schemas.openxmlformats.org/drawingml/2006/main" xmlns:r="http://schemas.openxmlformats.org/officeDocument/2006/relationships" xmlns:p="http://schemas.openxmlformats.org/presentationml/2006/main">
  <p:tag name="SHAPE_LOCKS" val="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HAPE_LOCKS" val="0"/>
</p:tagLst>
</file>

<file path=ppt/tags/tag16.xml><?xml version="1.0" encoding="utf-8"?>
<p:tagLst xmlns:a="http://schemas.openxmlformats.org/drawingml/2006/main" xmlns:r="http://schemas.openxmlformats.org/officeDocument/2006/relationships" xmlns:p="http://schemas.openxmlformats.org/presentationml/2006/main">
  <p:tag name="SHAPE_LOCKS" val="4"/>
</p:tagLst>
</file>

<file path=ppt/tags/tag17.xml><?xml version="1.0" encoding="utf-8"?>
<p:tagLst xmlns:a="http://schemas.openxmlformats.org/drawingml/2006/main" xmlns:r="http://schemas.openxmlformats.org/officeDocument/2006/relationships" xmlns:p="http://schemas.openxmlformats.org/presentationml/2006/main">
  <p:tag name="SHAPE_LOCKS" val="4"/>
</p:tagLst>
</file>

<file path=ppt/tags/tag18.xml><?xml version="1.0" encoding="utf-8"?>
<p:tagLst xmlns:a="http://schemas.openxmlformats.org/drawingml/2006/main" xmlns:r="http://schemas.openxmlformats.org/officeDocument/2006/relationships" xmlns:p="http://schemas.openxmlformats.org/presentationml/2006/main">
  <p:tag name="SHAPE_LOCKS" val="4"/>
</p:tagLst>
</file>

<file path=ppt/tags/tag19.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HAPE_LOCKS" val="0"/>
</p:tagLst>
</file>

<file path=ppt/tags/tag26.xml><?xml version="1.0" encoding="utf-8"?>
<p:tagLst xmlns:a="http://schemas.openxmlformats.org/drawingml/2006/main" xmlns:r="http://schemas.openxmlformats.org/officeDocument/2006/relationships" xmlns:p="http://schemas.openxmlformats.org/presentationml/2006/main">
  <p:tag name="SHAPE_LOCKS" val="4"/>
</p:tagLst>
</file>

<file path=ppt/tags/tag27.xml><?xml version="1.0" encoding="utf-8"?>
<p:tagLst xmlns:a="http://schemas.openxmlformats.org/drawingml/2006/main" xmlns:r="http://schemas.openxmlformats.org/officeDocument/2006/relationships" xmlns:p="http://schemas.openxmlformats.org/presentationml/2006/main">
  <p:tag name="SHAPE_LOCKS" val="4"/>
</p:tagLst>
</file>

<file path=ppt/tags/tag28.xml><?xml version="1.0" encoding="utf-8"?>
<p:tagLst xmlns:a="http://schemas.openxmlformats.org/drawingml/2006/main" xmlns:r="http://schemas.openxmlformats.org/officeDocument/2006/relationships" xmlns:p="http://schemas.openxmlformats.org/presentationml/2006/main">
  <p:tag name="SHAPE_LOCKS" val="4"/>
</p:tagLst>
</file>

<file path=ppt/tags/tag29.xml><?xml version="1.0" encoding="utf-8"?>
<p:tagLst xmlns:a="http://schemas.openxmlformats.org/drawingml/2006/main" xmlns:r="http://schemas.openxmlformats.org/officeDocument/2006/relationships" xmlns:p="http://schemas.openxmlformats.org/presentationml/2006/main">
  <p:tag name="SHAPE_LOCKS" val="4"/>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SHAPE_LOCKS" val="0"/>
</p:tagLst>
</file>

<file path=ppt/tags/tag35.xml><?xml version="1.0" encoding="utf-8"?>
<p:tagLst xmlns:a="http://schemas.openxmlformats.org/drawingml/2006/main" xmlns:r="http://schemas.openxmlformats.org/officeDocument/2006/relationships" xmlns:p="http://schemas.openxmlformats.org/presentationml/2006/main">
  <p:tag name="SHAPE_LOCKS" val="4"/>
</p:tagLst>
</file>

<file path=ppt/tags/tag36.xml><?xml version="1.0" encoding="utf-8"?>
<p:tagLst xmlns:a="http://schemas.openxmlformats.org/drawingml/2006/main" xmlns:r="http://schemas.openxmlformats.org/officeDocument/2006/relationships" xmlns:p="http://schemas.openxmlformats.org/presentationml/2006/main">
  <p:tag name="SHAPE_LOCKS" val="4"/>
</p:tagLst>
</file>

<file path=ppt/tags/tag37.xml><?xml version="1.0" encoding="utf-8"?>
<p:tagLst xmlns:a="http://schemas.openxmlformats.org/drawingml/2006/main" xmlns:r="http://schemas.openxmlformats.org/officeDocument/2006/relationships" xmlns:p="http://schemas.openxmlformats.org/presentationml/2006/main">
  <p:tag name="SHAPE_LOCKS" val="4"/>
</p:tagLst>
</file>

<file path=ppt/tags/tag38.xml><?xml version="1.0" encoding="utf-8"?>
<p:tagLst xmlns:a="http://schemas.openxmlformats.org/drawingml/2006/main" xmlns:r="http://schemas.openxmlformats.org/officeDocument/2006/relationships" xmlns:p="http://schemas.openxmlformats.org/presentationml/2006/main">
  <p:tag name="SHAPE_LOCKS" val="4"/>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40.xml><?xml version="1.0" encoding="utf-8"?>
<p:tagLst xmlns:a="http://schemas.openxmlformats.org/drawingml/2006/main" xmlns:r="http://schemas.openxmlformats.org/officeDocument/2006/relationships" xmlns:p="http://schemas.openxmlformats.org/presentationml/2006/main">
  <p:tag name="SHAPE_LOCKS" val="0"/>
</p:tagLst>
</file>

<file path=ppt/tags/tag41.xml><?xml version="1.0" encoding="utf-8"?>
<p:tagLst xmlns:a="http://schemas.openxmlformats.org/drawingml/2006/main" xmlns:r="http://schemas.openxmlformats.org/officeDocument/2006/relationships" xmlns:p="http://schemas.openxmlformats.org/presentationml/2006/main">
  <p:tag name="SHAPE_LOCKS" val="4"/>
</p:tagLst>
</file>

<file path=ppt/tags/tag42.xml><?xml version="1.0" encoding="utf-8"?>
<p:tagLst xmlns:a="http://schemas.openxmlformats.org/drawingml/2006/main" xmlns:r="http://schemas.openxmlformats.org/officeDocument/2006/relationships" xmlns:p="http://schemas.openxmlformats.org/presentationml/2006/main">
  <p:tag name="SHAPE_LOCKS" val="4"/>
</p:tagLst>
</file>

<file path=ppt/tags/tag43.xml><?xml version="1.0" encoding="utf-8"?>
<p:tagLst xmlns:a="http://schemas.openxmlformats.org/drawingml/2006/main" xmlns:r="http://schemas.openxmlformats.org/officeDocument/2006/relationships" xmlns:p="http://schemas.openxmlformats.org/presentationml/2006/main">
  <p:tag name="SHAPE_LOCKS" val="4"/>
</p:tagLst>
</file>

<file path=ppt/tags/tag44.xml><?xml version="1.0" encoding="utf-8"?>
<p:tagLst xmlns:a="http://schemas.openxmlformats.org/drawingml/2006/main" xmlns:r="http://schemas.openxmlformats.org/officeDocument/2006/relationships" xmlns:p="http://schemas.openxmlformats.org/presentationml/2006/main">
  <p:tag name="SHAPE_LOCKS" val="4"/>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HAPE_LOCKS" val="0"/>
</p:tagLst>
</file>

<file path=ppt/tags/tag47.xml><?xml version="1.0" encoding="utf-8"?>
<p:tagLst xmlns:a="http://schemas.openxmlformats.org/drawingml/2006/main" xmlns:r="http://schemas.openxmlformats.org/officeDocument/2006/relationships" xmlns:p="http://schemas.openxmlformats.org/presentationml/2006/main">
  <p:tag name="SHAPE_LOCKS" val="4"/>
</p:tagLst>
</file>

<file path=ppt/tags/tag48.xml><?xml version="1.0" encoding="utf-8"?>
<p:tagLst xmlns:a="http://schemas.openxmlformats.org/drawingml/2006/main" xmlns:r="http://schemas.openxmlformats.org/officeDocument/2006/relationships" xmlns:p="http://schemas.openxmlformats.org/presentationml/2006/main">
  <p:tag name="SHAPE_LOCKS" val="4"/>
</p:tagLst>
</file>

<file path=ppt/tags/tag49.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50.xml><?xml version="1.0" encoding="utf-8"?>
<p:tagLst xmlns:a="http://schemas.openxmlformats.org/drawingml/2006/main" xmlns:r="http://schemas.openxmlformats.org/officeDocument/2006/relationships" xmlns:p="http://schemas.openxmlformats.org/presentationml/2006/main">
  <p:tag name="SHAPE_LOCKS" val="4"/>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SHAPE_LOCKS" val="0"/>
</p:tagLst>
</file>

<file path=ppt/tags/tag54.xml><?xml version="1.0" encoding="utf-8"?>
<p:tagLst xmlns:a="http://schemas.openxmlformats.org/drawingml/2006/main" xmlns:r="http://schemas.openxmlformats.org/officeDocument/2006/relationships" xmlns:p="http://schemas.openxmlformats.org/presentationml/2006/main">
  <p:tag name="SHAPE_LOCKS" val="4"/>
</p:tagLst>
</file>

<file path=ppt/tags/tag55.xml><?xml version="1.0" encoding="utf-8"?>
<p:tagLst xmlns:a="http://schemas.openxmlformats.org/drawingml/2006/main" xmlns:r="http://schemas.openxmlformats.org/officeDocument/2006/relationships" xmlns:p="http://schemas.openxmlformats.org/presentationml/2006/main">
  <p:tag name="SHAPE_LOCKS" val="4"/>
</p:tagLst>
</file>

<file path=ppt/tags/tag56.xml><?xml version="1.0" encoding="utf-8"?>
<p:tagLst xmlns:a="http://schemas.openxmlformats.org/drawingml/2006/main" xmlns:r="http://schemas.openxmlformats.org/officeDocument/2006/relationships" xmlns:p="http://schemas.openxmlformats.org/presentationml/2006/main">
  <p:tag name="SHAPE_LOCKS" val="4"/>
</p:tagLst>
</file>

<file path=ppt/tags/tag57.xml><?xml version="1.0" encoding="utf-8"?>
<p:tagLst xmlns:a="http://schemas.openxmlformats.org/drawingml/2006/main" xmlns:r="http://schemas.openxmlformats.org/officeDocument/2006/relationships" xmlns:p="http://schemas.openxmlformats.org/presentationml/2006/main">
  <p:tag name="SHAPE_LOCKS" val="4"/>
</p:tagLst>
</file>

<file path=ppt/tags/tag58.xml><?xml version="1.0" encoding="utf-8"?>
<p:tagLst xmlns:a="http://schemas.openxmlformats.org/drawingml/2006/main" xmlns:r="http://schemas.openxmlformats.org/officeDocument/2006/relationships" xmlns:p="http://schemas.openxmlformats.org/presentationml/2006/main">
  <p:tag name="TEMPLAFYSLIDEID" val="636892281994152929"/>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Tekst_side_Blå">
  <a:themeElements>
    <a:clrScheme name="BDFL farver">
      <a:dk1>
        <a:sysClr val="windowText" lastClr="000000"/>
      </a:dk1>
      <a:lt1>
        <a:sysClr val="window" lastClr="FFFFFF"/>
      </a:lt1>
      <a:dk2>
        <a:srgbClr val="44546A"/>
      </a:dk2>
      <a:lt2>
        <a:srgbClr val="E7E6E6"/>
      </a:lt2>
      <a:accent1>
        <a:srgbClr val="FF2600"/>
      </a:accent1>
      <a:accent2>
        <a:srgbClr val="FAEB00"/>
      </a:accent2>
      <a:accent3>
        <a:srgbClr val="F06400"/>
      </a:accent3>
      <a:accent4>
        <a:srgbClr val="EB0082"/>
      </a:accent4>
      <a:accent5>
        <a:srgbClr val="A0C800"/>
      </a:accent5>
      <a:accent6>
        <a:srgbClr val="3CC3FA"/>
      </a:accent6>
      <a:hlink>
        <a:srgbClr val="0563C1"/>
      </a:hlink>
      <a:folHlink>
        <a:srgbClr val="954F72"/>
      </a:folHlink>
    </a:clrScheme>
    <a:fontScheme name="D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DC1FF3FC-EACB-4F08-A186-B93F1D12862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_side_Grøn">
  <a:themeElements>
    <a:clrScheme name="BDFL farver">
      <a:dk1>
        <a:sysClr val="windowText" lastClr="000000"/>
      </a:dk1>
      <a:lt1>
        <a:sysClr val="window" lastClr="FFFFFF"/>
      </a:lt1>
      <a:dk2>
        <a:srgbClr val="44546A"/>
      </a:dk2>
      <a:lt2>
        <a:srgbClr val="E7E6E6"/>
      </a:lt2>
      <a:accent1>
        <a:srgbClr val="FF2600"/>
      </a:accent1>
      <a:accent2>
        <a:srgbClr val="FAEB00"/>
      </a:accent2>
      <a:accent3>
        <a:srgbClr val="F06400"/>
      </a:accent3>
      <a:accent4>
        <a:srgbClr val="EB0082"/>
      </a:accent4>
      <a:accent5>
        <a:srgbClr val="A0C800"/>
      </a:accent5>
      <a:accent6>
        <a:srgbClr val="3CC3FA"/>
      </a:accent6>
      <a:hlink>
        <a:srgbClr val="0563C1"/>
      </a:hlink>
      <a:folHlink>
        <a:srgbClr val="954F72"/>
      </a:folHlink>
    </a:clrScheme>
    <a:fontScheme name="D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2ED9E105-9382-42B4-BE01-EA7A5670B0AE}"/>
    </a:ext>
  </a:extLst>
</a:theme>
</file>

<file path=ppt/theme/theme3.xml><?xml version="1.0" encoding="utf-8"?>
<a:theme xmlns:a="http://schemas.openxmlformats.org/drawingml/2006/main" name="Tekst_side_Gul">
  <a:themeElements>
    <a:clrScheme name="BDFL farver">
      <a:dk1>
        <a:sysClr val="windowText" lastClr="000000"/>
      </a:dk1>
      <a:lt1>
        <a:sysClr val="window" lastClr="FFFFFF"/>
      </a:lt1>
      <a:dk2>
        <a:srgbClr val="44546A"/>
      </a:dk2>
      <a:lt2>
        <a:srgbClr val="FAEB00"/>
      </a:lt2>
      <a:accent1>
        <a:srgbClr val="FF2600"/>
      </a:accent1>
      <a:accent2>
        <a:srgbClr val="FAEB00"/>
      </a:accent2>
      <a:accent3>
        <a:srgbClr val="F06400"/>
      </a:accent3>
      <a:accent4>
        <a:srgbClr val="EB0082"/>
      </a:accent4>
      <a:accent5>
        <a:srgbClr val="A0C800"/>
      </a:accent5>
      <a:accent6>
        <a:srgbClr val="3CC3FA"/>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A0EB3368-EA3C-4CDF-B6DD-8F7D9A53428E}"/>
    </a:ext>
  </a:extLst>
</a:theme>
</file>

<file path=ppt/theme/theme4.xml><?xml version="1.0" encoding="utf-8"?>
<a:theme xmlns:a="http://schemas.openxmlformats.org/drawingml/2006/main" name="Tekst_side_Orange">
  <a:themeElements>
    <a:clrScheme name="BDFL farver">
      <a:dk1>
        <a:sysClr val="windowText" lastClr="000000"/>
      </a:dk1>
      <a:lt1>
        <a:sysClr val="window" lastClr="FFFFFF"/>
      </a:lt1>
      <a:dk2>
        <a:srgbClr val="44546A"/>
      </a:dk2>
      <a:lt2>
        <a:srgbClr val="E7E6E6"/>
      </a:lt2>
      <a:accent1>
        <a:srgbClr val="FF2600"/>
      </a:accent1>
      <a:accent2>
        <a:srgbClr val="FAEB00"/>
      </a:accent2>
      <a:accent3>
        <a:srgbClr val="F06400"/>
      </a:accent3>
      <a:accent4>
        <a:srgbClr val="EB0082"/>
      </a:accent4>
      <a:accent5>
        <a:srgbClr val="A0C800"/>
      </a:accent5>
      <a:accent6>
        <a:srgbClr val="3CC3FA"/>
      </a:accent6>
      <a:hlink>
        <a:srgbClr val="0563C1"/>
      </a:hlink>
      <a:folHlink>
        <a:srgbClr val="954F72"/>
      </a:folHlink>
    </a:clrScheme>
    <a:fontScheme name="D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953E882A-DAA3-4341-AE85-FF2A2C332127}"/>
    </a:ext>
  </a:extLst>
</a:theme>
</file>

<file path=ppt/theme/theme5.xml><?xml version="1.0" encoding="utf-8"?>
<a:theme xmlns:a="http://schemas.openxmlformats.org/drawingml/2006/main" name="Tekst_side_PETROLEUM">
  <a:themeElements>
    <a:clrScheme name="BDFL Petroleum">
      <a:dk1>
        <a:sysClr val="windowText" lastClr="000000"/>
      </a:dk1>
      <a:lt1>
        <a:sysClr val="window" lastClr="FFFFFF"/>
      </a:lt1>
      <a:dk2>
        <a:srgbClr val="44546A"/>
      </a:dk2>
      <a:lt2>
        <a:srgbClr val="E7E6E6"/>
      </a:lt2>
      <a:accent1>
        <a:srgbClr val="00B9B9"/>
      </a:accent1>
      <a:accent2>
        <a:srgbClr val="E02629"/>
      </a:accent2>
      <a:accent3>
        <a:srgbClr val="E52A32"/>
      </a:accent3>
      <a:accent4>
        <a:srgbClr val="E63E40"/>
      </a:accent4>
      <a:accent5>
        <a:srgbClr val="EA4B4C"/>
      </a:accent5>
      <a:accent6>
        <a:srgbClr val="E83832"/>
      </a:accent6>
      <a:hlink>
        <a:srgbClr val="0563C1"/>
      </a:hlink>
      <a:folHlink>
        <a:srgbClr val="954F72"/>
      </a:folHlink>
    </a:clrScheme>
    <a:fontScheme name="D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71E65FAB-CFAD-47A7-907F-1E919C01DF1F}"/>
    </a:ext>
  </a:extLst>
</a:theme>
</file>

<file path=ppt/theme/theme6.xml><?xml version="1.0" encoding="utf-8"?>
<a:theme xmlns:a="http://schemas.openxmlformats.org/drawingml/2006/main" name="Tekst_side_Pink">
  <a:themeElements>
    <a:clrScheme name="BDFL farver">
      <a:dk1>
        <a:sysClr val="windowText" lastClr="000000"/>
      </a:dk1>
      <a:lt1>
        <a:sysClr val="window" lastClr="FFFFFF"/>
      </a:lt1>
      <a:dk2>
        <a:srgbClr val="44546A"/>
      </a:dk2>
      <a:lt2>
        <a:srgbClr val="E7E6E6"/>
      </a:lt2>
      <a:accent1>
        <a:srgbClr val="FF2600"/>
      </a:accent1>
      <a:accent2>
        <a:srgbClr val="FAEB00"/>
      </a:accent2>
      <a:accent3>
        <a:srgbClr val="F06400"/>
      </a:accent3>
      <a:accent4>
        <a:srgbClr val="EB0082"/>
      </a:accent4>
      <a:accent5>
        <a:srgbClr val="A0C800"/>
      </a:accent5>
      <a:accent6>
        <a:srgbClr val="3CC3FA"/>
      </a:accent6>
      <a:hlink>
        <a:srgbClr val="0563C1"/>
      </a:hlink>
      <a:folHlink>
        <a:srgbClr val="954F72"/>
      </a:folHlink>
    </a:clrScheme>
    <a:fontScheme name="D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ACA36151-01C4-4C3C-9CB7-7D347BBE6B0A}"/>
    </a:ext>
  </a:extLst>
</a:theme>
</file>

<file path=ppt/theme/theme7.xml><?xml version="1.0" encoding="utf-8"?>
<a:theme xmlns:a="http://schemas.openxmlformats.org/drawingml/2006/main" name="Tekst_side_Rød">
  <a:themeElements>
    <a:clrScheme name="BDFL farver">
      <a:dk1>
        <a:sysClr val="windowText" lastClr="000000"/>
      </a:dk1>
      <a:lt1>
        <a:sysClr val="window" lastClr="FFFFFF"/>
      </a:lt1>
      <a:dk2>
        <a:srgbClr val="44546A"/>
      </a:dk2>
      <a:lt2>
        <a:srgbClr val="E7E6E6"/>
      </a:lt2>
      <a:accent1>
        <a:srgbClr val="FF2600"/>
      </a:accent1>
      <a:accent2>
        <a:srgbClr val="FAEB00"/>
      </a:accent2>
      <a:accent3>
        <a:srgbClr val="F06400"/>
      </a:accent3>
      <a:accent4>
        <a:srgbClr val="EB0082"/>
      </a:accent4>
      <a:accent5>
        <a:srgbClr val="A0C800"/>
      </a:accent5>
      <a:accent6>
        <a:srgbClr val="3CC3FA"/>
      </a:accent6>
      <a:hlink>
        <a:srgbClr val="0563C1"/>
      </a:hlink>
      <a:folHlink>
        <a:srgbClr val="954F72"/>
      </a:folHlink>
    </a:clrScheme>
    <a:fontScheme name="D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E7A1C97E-F5CB-410D-9BF6-B8A5511BCBE4}"/>
    </a:ext>
  </a:extLst>
</a:theme>
</file>

<file path=ppt/theme/theme8.xml><?xml version="1.0" encoding="utf-8"?>
<a:theme xmlns:a="http://schemas.openxmlformats.org/drawingml/2006/main" name="Tekst_side_sort">
  <a:themeElements>
    <a:clrScheme name="DGI">
      <a:dk1>
        <a:sysClr val="windowText" lastClr="000000"/>
      </a:dk1>
      <a:lt1>
        <a:sysClr val="window" lastClr="FFFFFF"/>
      </a:lt1>
      <a:dk2>
        <a:srgbClr val="783C82"/>
      </a:dk2>
      <a:lt2>
        <a:srgbClr val="FFE600"/>
      </a:lt2>
      <a:accent1>
        <a:srgbClr val="32BEC8"/>
      </a:accent1>
      <a:accent2>
        <a:srgbClr val="000000"/>
      </a:accent2>
      <a:accent3>
        <a:srgbClr val="3CB45A"/>
      </a:accent3>
      <a:accent4>
        <a:srgbClr val="D22850"/>
      </a:accent4>
      <a:accent5>
        <a:srgbClr val="2878C8"/>
      </a:accent5>
      <a:accent6>
        <a:srgbClr val="D23C00"/>
      </a:accent6>
      <a:hlink>
        <a:srgbClr val="0000FF"/>
      </a:hlink>
      <a:folHlink>
        <a:srgbClr val="800080"/>
      </a:folHlink>
    </a:clrScheme>
    <a:fontScheme name="D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2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FL Rapport.potx" id="{CFA40BD4-4C70-424B-B5A8-555C36309492}" vid="{6F27A2BA-EEE4-4277-A911-005D0053027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E64263E649A4FB3696F6DA4CAF7A7" ma:contentTypeVersion="9" ma:contentTypeDescription="Create a new document." ma:contentTypeScope="" ma:versionID="3f806ffa8bc6e0b93bd448f8207e23bb">
  <xsd:schema xmlns:xsd="http://www.w3.org/2001/XMLSchema" xmlns:xs="http://www.w3.org/2001/XMLSchema" xmlns:p="http://schemas.microsoft.com/office/2006/metadata/properties" xmlns:ns2="689d08a9-18ec-44f1-bbd4-01519c581b39" targetNamespace="http://schemas.microsoft.com/office/2006/metadata/properties" ma:root="true" ma:fieldsID="fcfa2d291e10906301dfb352ec4f74cd" ns2:_="">
    <xsd:import namespace="689d08a9-18ec-44f1-bbd4-01519c581b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d08a9-18ec-44f1-bbd4-01519c581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23737A-142A-4411-BEB1-CBF1C13D5ACD}"/>
</file>

<file path=customXml/itemProps2.xml><?xml version="1.0" encoding="utf-8"?>
<ds:datastoreItem xmlns:ds="http://schemas.openxmlformats.org/officeDocument/2006/customXml" ds:itemID="{83850946-C517-4765-BB35-186BE1D6AA55}"/>
</file>

<file path=customXml/itemProps3.xml><?xml version="1.0" encoding="utf-8"?>
<ds:datastoreItem xmlns:ds="http://schemas.openxmlformats.org/officeDocument/2006/customXml" ds:itemID="{A2DA07C2-F0A5-4BEC-A43B-4B850CDA4AF7}"/>
</file>

<file path=docProps/app.xml><?xml version="1.0" encoding="utf-8"?>
<Properties xmlns="http://schemas.openxmlformats.org/officeDocument/2006/extended-properties" xmlns:vt="http://schemas.openxmlformats.org/officeDocument/2006/docPropsVTypes">
  <Template>BDFL Rapport</Template>
  <TotalTime>0</TotalTime>
  <Words>3319</Words>
  <Application>Microsoft Macintosh PowerPoint</Application>
  <PresentationFormat>Widescreen</PresentationFormat>
  <Paragraphs>627</Paragraphs>
  <Slides>43</Slides>
  <Notes>36</Notes>
  <HiddenSlides>0</HiddenSlides>
  <MMClips>0</MMClips>
  <ScaleCrop>false</ScaleCrop>
  <HeadingPairs>
    <vt:vector size="8" baseType="variant">
      <vt:variant>
        <vt:lpstr>Benyttede skrifttyper</vt:lpstr>
      </vt:variant>
      <vt:variant>
        <vt:i4>5</vt:i4>
      </vt:variant>
      <vt:variant>
        <vt:lpstr>Tema</vt:lpstr>
      </vt:variant>
      <vt:variant>
        <vt:i4>8</vt:i4>
      </vt:variant>
      <vt:variant>
        <vt:lpstr>Integrerede OLE-servere</vt:lpstr>
      </vt:variant>
      <vt:variant>
        <vt:i4>1</vt:i4>
      </vt:variant>
      <vt:variant>
        <vt:lpstr>Slidetitler</vt:lpstr>
      </vt:variant>
      <vt:variant>
        <vt:i4>43</vt:i4>
      </vt:variant>
    </vt:vector>
  </HeadingPairs>
  <TitlesOfParts>
    <vt:vector size="57" baseType="lpstr">
      <vt:lpstr>Arial</vt:lpstr>
      <vt:lpstr>Calibri</vt:lpstr>
      <vt:lpstr>Verdana</vt:lpstr>
      <vt:lpstr>Webdings</vt:lpstr>
      <vt:lpstr>Wingdings 2</vt:lpstr>
      <vt:lpstr>Tekst_side_Blå</vt:lpstr>
      <vt:lpstr>Tekst_side_Grøn</vt:lpstr>
      <vt:lpstr>Tekst_side_Gul</vt:lpstr>
      <vt:lpstr>Tekst_side_Orange</vt:lpstr>
      <vt:lpstr>Tekst_side_PETROLEUM</vt:lpstr>
      <vt:lpstr>Tekst_side_Pink</vt:lpstr>
      <vt:lpstr>Tekst_side_Rød</vt:lpstr>
      <vt:lpstr>Tekst_side_sort</vt:lpstr>
      <vt:lpstr>think-cell Slide</vt:lpstr>
      <vt:lpstr>Bevæg dig for livets idræts- og motionsvaneundersøgelse 2022 Tværgående rapport</vt:lpstr>
      <vt:lpstr>Indhold</vt:lpstr>
      <vt:lpstr>Indledning</vt:lpstr>
      <vt:lpstr>Analysestrategi</vt:lpstr>
      <vt:lpstr>Idrætsaktivitet</vt:lpstr>
      <vt:lpstr>Idrætsaktivitet</vt:lpstr>
      <vt:lpstr>Idrætsaktivitet</vt:lpstr>
      <vt:lpstr>Idrætsaktivitet</vt:lpstr>
      <vt:lpstr>Idrætsaktivitet</vt:lpstr>
      <vt:lpstr>Idrætsaktivitet</vt:lpstr>
      <vt:lpstr>Idrætsaktivitet</vt:lpstr>
      <vt:lpstr>Idrætsaktivitet</vt:lpstr>
      <vt:lpstr>Idrætsaktivitet</vt:lpstr>
      <vt:lpstr>Idrætsaktivitet</vt:lpstr>
      <vt:lpstr>Idrætsaktivitet</vt:lpstr>
      <vt:lpstr>Idrætsaktivitet</vt:lpstr>
      <vt:lpstr>Idrætsaktivitet</vt:lpstr>
      <vt:lpstr>Idrætsaktive</vt:lpstr>
      <vt:lpstr>Idrætsaktive</vt:lpstr>
      <vt:lpstr>Idrætsaktive</vt:lpstr>
      <vt:lpstr>Idrætsaktive</vt:lpstr>
      <vt:lpstr>Ikke-idrætsaktive</vt:lpstr>
      <vt:lpstr>Ikke-idrætsaktive</vt:lpstr>
      <vt:lpstr>Ikke-idrætsaktive</vt:lpstr>
      <vt:lpstr>Ikke-idrætsaktive</vt:lpstr>
      <vt:lpstr>Rum og rammer for idræt</vt:lpstr>
      <vt:lpstr>Rum og rammer for idræt</vt:lpstr>
      <vt:lpstr>Rum og rammer for idræt</vt:lpstr>
      <vt:lpstr>Rum og rammer for idræt</vt:lpstr>
      <vt:lpstr>Rum og rammer for idræt</vt:lpstr>
      <vt:lpstr>Rum og rammer for idræt</vt:lpstr>
      <vt:lpstr>Rum og rammer for idræt</vt:lpstr>
      <vt:lpstr>Sociale relationer og idrætsaktivitet</vt:lpstr>
      <vt:lpstr>Sociale relationer og idrætsaktivitet</vt:lpstr>
      <vt:lpstr>Sociale relationer og idrætsaktivitet</vt:lpstr>
      <vt:lpstr>Sociale relationer og idrætsaktivitet</vt:lpstr>
      <vt:lpstr>Trivsel</vt:lpstr>
      <vt:lpstr>Trivsel</vt:lpstr>
      <vt:lpstr>Fysisk aktivitet</vt:lpstr>
      <vt:lpstr>Fysisk aktivitet</vt:lpstr>
      <vt:lpstr>Fysisk aktivitet</vt:lpstr>
      <vt:lpstr>Fysisk aktivitet</vt:lpstr>
      <vt:lpstr>Afsluttende bemærkning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2021-08-26T07:55:30Z</dcterms:created>
  <dcterms:modified xsi:type="dcterms:W3CDTF">2022-09-06T13:44:41Z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0x010100E6CE64263E649A4FB3696F6DA4CAF7A7</vt:lpwstr>
  </property>
</Properties>
</file>